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9" r:id="rId10"/>
    <p:sldId id="265" r:id="rId11"/>
    <p:sldId id="266" r:id="rId12"/>
    <p:sldId id="267" r:id="rId13"/>
    <p:sldId id="25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80" r:id="rId22"/>
    <p:sldId id="274" r:id="rId23"/>
    <p:sldId id="276" r:id="rId24"/>
    <p:sldId id="277" r:id="rId25"/>
    <p:sldId id="278" r:id="rId26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80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SCcecAnalysis\2014hsc\06reports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SCcecAnalysis\2014hsc\06reports\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SCcecAnalysis\2013hsc\00NAPLANbase\ReportsOnAnalysis\141218zMnDiffScatterplo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SCcecAnalysis\2013hsc\00NAPLANbase\ReportsOnAnalysis\141218zMnDiffScatterplo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SCcecAnalysis\2013hsc\00NAPLANbase\ReportsOnAnalysis\141218zMnDiffScatterplo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Fig 1a: Sources of Variance in 2013 TES</a:t>
            </a:r>
          </a:p>
        </c:rich>
      </c:tx>
      <c:layout>
        <c:manualLayout>
          <c:xMode val="edge"/>
          <c:yMode val="edge"/>
          <c:x val="0.24256292906178489"/>
          <c:y val="5.45980028358525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077803203661341"/>
          <c:y val="0.1839085620638079"/>
          <c:w val="0.57894736842105254"/>
          <c:h val="0.72701353440849448"/>
        </c:manualLayout>
      </c:layout>
      <c:pieChart>
        <c:varyColors val="1"/>
        <c:ser>
          <c:idx val="0"/>
          <c:order val="0"/>
          <c:tx>
            <c:v>Sources of Variance in 2012 HSC Learning Gain</c:v>
          </c:tx>
          <c:spPr>
            <a:pattFill prst="ltVert">
              <a:fgClr>
                <a:srgbClr val="9999FF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pattFill prst="ltDnDiag">
                <a:fgClr>
                  <a:srgbClr val="993366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2C81-4F76-9F46-E08BDF88DDB8}"/>
              </c:ext>
            </c:extLst>
          </c:dPt>
          <c:dPt>
            <c:idx val="2"/>
            <c:bubble3D val="0"/>
            <c:spPr>
              <a:pattFill prst="lgConfetti">
                <a:fgClr>
                  <a:srgbClr val="FF00FF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2C81-4F76-9F46-E08BDF88DDB8}"/>
              </c:ext>
            </c:extLst>
          </c:dPt>
          <c:dPt>
            <c:idx val="3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2C81-4F76-9F46-E08BDF88DDB8}"/>
              </c:ext>
            </c:extLst>
          </c:dPt>
          <c:dPt>
            <c:idx val="4"/>
            <c:bubble3D val="0"/>
            <c:spPr>
              <a:pattFill prst="ltUpDiag">
                <a:fgClr>
                  <a:srgbClr val="00FF00"/>
                </a:fgClr>
                <a:bgClr>
                  <a:srgbClr val="FFFFFF"/>
                </a:bgClr>
              </a:pattFill>
              <a:ln w="12700">
                <a:solidFill>
                  <a:srgbClr val="9933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2C81-4F76-9F46-E08BDF88DDB8}"/>
              </c:ext>
            </c:extLst>
          </c:dPt>
          <c:dPt>
            <c:idx val="5"/>
            <c:bubble3D val="0"/>
            <c:spPr>
              <a:pattFill prst="ltHorz">
                <a:fgClr>
                  <a:srgbClr val="FF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2C81-4F76-9F46-E08BDF88DDB8}"/>
              </c:ext>
            </c:extLst>
          </c:dPt>
          <c:dLbls>
            <c:dLbl>
              <c:idx val="0"/>
              <c:layout>
                <c:manualLayout>
                  <c:x val="4.7484339057160194E-3"/>
                  <c:y val="-1.25103327601290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81-4F76-9F46-E08BDF88DDB8}"/>
                </c:ext>
              </c:extLst>
            </c:dLbl>
            <c:dLbl>
              <c:idx val="1"/>
              <c:layout>
                <c:manualLayout>
                  <c:x val="-3.2097395148261113E-2"/>
                  <c:y val="-1.34202190243460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1-4F76-9F46-E08BDF88DDB8}"/>
                </c:ext>
              </c:extLst>
            </c:dLbl>
            <c:dLbl>
              <c:idx val="2"/>
              <c:layout>
                <c:manualLayout>
                  <c:x val="1.09908286635796E-2"/>
                  <c:y val="1.5495821642984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1-4F76-9F46-E08BDF88DDB8}"/>
                </c:ext>
              </c:extLst>
            </c:dLbl>
            <c:dLbl>
              <c:idx val="4"/>
              <c:layout>
                <c:manualLayout>
                  <c:x val="-7.17646564202362E-3"/>
                  <c:y val="-2.27350891483392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81-4F76-9F46-E08BDF88DDB8}"/>
                </c:ext>
              </c:extLst>
            </c:dLbl>
            <c:dLbl>
              <c:idx val="5"/>
              <c:layout>
                <c:manualLayout>
                  <c:x val="-1.5935542382145024E-2"/>
                  <c:y val="8.34253476936080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81-4F76-9F46-E08BDF88DDB8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Sheet1!$O$15:$O$20</c:f>
              <c:strCache>
                <c:ptCount val="6"/>
                <c:pt idx="0">
                  <c:v>Y10 Achievement</c:v>
                </c:pt>
                <c:pt idx="1">
                  <c:v>Gender</c:v>
                </c:pt>
                <c:pt idx="2">
                  <c:v>School SES</c:v>
                </c:pt>
                <c:pt idx="3">
                  <c:v>StudentSES</c:v>
                </c:pt>
                <c:pt idx="4">
                  <c:v>School</c:v>
                </c:pt>
                <c:pt idx="5">
                  <c:v>Residual</c:v>
                </c:pt>
              </c:strCache>
            </c:strRef>
          </c:cat>
          <c:val>
            <c:numRef>
              <c:f>Sheet1!$AB$15:$AB$20</c:f>
              <c:numCache>
                <c:formatCode>0.0</c:formatCode>
                <c:ptCount val="6"/>
                <c:pt idx="0">
                  <c:v>49.9</c:v>
                </c:pt>
                <c:pt idx="1">
                  <c:v>11.1</c:v>
                </c:pt>
                <c:pt idx="2">
                  <c:v>2.7</c:v>
                </c:pt>
                <c:pt idx="3">
                  <c:v>2.2000000000000002</c:v>
                </c:pt>
                <c:pt idx="4">
                  <c:v>4.8</c:v>
                </c:pt>
                <c:pt idx="5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C81-4F76-9F46-E08BDF88DD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057208237986273"/>
          <c:y val="0.65804778713005763"/>
          <c:w val="0.23798627002288344"/>
          <c:h val="0.3304606751742273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AU"/>
              <a:t>Fig 1a: Sources of Variance in 2014 TES</a:t>
            </a:r>
          </a:p>
        </c:rich>
      </c:tx>
      <c:layout>
        <c:manualLayout>
          <c:xMode val="edge"/>
          <c:yMode val="edge"/>
          <c:x val="0.30062738125476252"/>
          <c:y val="5.45979865724331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077803203661341"/>
          <c:y val="0.1839085620638079"/>
          <c:w val="0.57894736842105254"/>
          <c:h val="0.72701353440849448"/>
        </c:manualLayout>
      </c:layout>
      <c:pieChart>
        <c:varyColors val="1"/>
        <c:ser>
          <c:idx val="0"/>
          <c:order val="0"/>
          <c:tx>
            <c:v>Sources of Variance in 2014 HSC Learning Gain</c:v>
          </c:tx>
          <c:spPr>
            <a:pattFill prst="ltVert">
              <a:fgClr>
                <a:srgbClr val="9999FF"/>
              </a:fgClr>
              <a:bgClr>
                <a:srgbClr val="FFFFFF"/>
              </a:bgClr>
            </a:pattFill>
            <a:ln w="12700">
              <a:solidFill>
                <a:srgbClr val="000000"/>
              </a:solidFill>
              <a:prstDash val="solid"/>
            </a:ln>
          </c:spPr>
          <c:dPt>
            <c:idx val="1"/>
            <c:bubble3D val="0"/>
            <c:spPr>
              <a:pattFill prst="ltDnDiag">
                <a:fgClr>
                  <a:srgbClr val="993366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BF03-434A-8C3B-4086F82D70BF}"/>
              </c:ext>
            </c:extLst>
          </c:dPt>
          <c:dPt>
            <c:idx val="2"/>
            <c:bubble3D val="0"/>
            <c:spPr>
              <a:pattFill prst="lgConfetti">
                <a:fgClr>
                  <a:srgbClr val="FF00FF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BF03-434A-8C3B-4086F82D70BF}"/>
              </c:ext>
            </c:extLst>
          </c:dPt>
          <c:dPt>
            <c:idx val="3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BF03-434A-8C3B-4086F82D70BF}"/>
              </c:ext>
            </c:extLst>
          </c:dPt>
          <c:dPt>
            <c:idx val="4"/>
            <c:bubble3D val="0"/>
            <c:spPr>
              <a:pattFill prst="ltUpDiag">
                <a:fgClr>
                  <a:srgbClr val="00FF00"/>
                </a:fgClr>
                <a:bgClr>
                  <a:srgbClr val="FFFFFF"/>
                </a:bgClr>
              </a:pattFill>
              <a:ln w="12700">
                <a:solidFill>
                  <a:srgbClr val="993366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7-BF03-434A-8C3B-4086F82D70BF}"/>
              </c:ext>
            </c:extLst>
          </c:dPt>
          <c:dPt>
            <c:idx val="5"/>
            <c:bubble3D val="0"/>
            <c:spPr>
              <a:pattFill prst="ltHorz">
                <a:fgClr>
                  <a:srgbClr val="FF0000"/>
                </a:fgClr>
                <a:bgClr>
                  <a:srgbClr val="FFFFFF"/>
                </a:bgClr>
              </a:pattFill>
              <a:ln w="12700">
                <a:solidFill>
                  <a:srgbClr val="000000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9-BF03-434A-8C3B-4086F82D70BF}"/>
              </c:ext>
            </c:extLst>
          </c:dPt>
          <c:dLbls>
            <c:dLbl>
              <c:idx val="0"/>
              <c:layout>
                <c:manualLayout>
                  <c:x val="4.7484339057160194E-3"/>
                  <c:y val="-1.25103327601290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F03-434A-8C3B-4086F82D70BF}"/>
                </c:ext>
              </c:extLst>
            </c:dLbl>
            <c:dLbl>
              <c:idx val="1"/>
              <c:layout>
                <c:manualLayout>
                  <c:x val="-3.2097395148261113E-2"/>
                  <c:y val="-1.342021902434609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F03-434A-8C3B-4086F82D70BF}"/>
                </c:ext>
              </c:extLst>
            </c:dLbl>
            <c:dLbl>
              <c:idx val="2"/>
              <c:layout>
                <c:manualLayout>
                  <c:x val="1.09908286635796E-2"/>
                  <c:y val="1.54958216429843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F03-434A-8C3B-4086F82D70BF}"/>
                </c:ext>
              </c:extLst>
            </c:dLbl>
            <c:dLbl>
              <c:idx val="4"/>
              <c:layout>
                <c:manualLayout>
                  <c:x val="-7.17646564202362E-3"/>
                  <c:y val="-2.2735089148339218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F03-434A-8C3B-4086F82D70BF}"/>
                </c:ext>
              </c:extLst>
            </c:dLbl>
            <c:dLbl>
              <c:idx val="5"/>
              <c:layout>
                <c:manualLayout>
                  <c:x val="-1.5935542382145024E-2"/>
                  <c:y val="8.342534769360808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F03-434A-8C3B-4086F82D70BF}"/>
                </c:ext>
              </c:extLst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'2014'!$F$3:$F$8</c:f>
              <c:strCache>
                <c:ptCount val="6"/>
                <c:pt idx="0">
                  <c:v>Prior Achievement</c:v>
                </c:pt>
                <c:pt idx="1">
                  <c:v>Gender</c:v>
                </c:pt>
                <c:pt idx="2">
                  <c:v>School SES</c:v>
                </c:pt>
                <c:pt idx="3">
                  <c:v>Student SES</c:v>
                </c:pt>
                <c:pt idx="4">
                  <c:v>School</c:v>
                </c:pt>
                <c:pt idx="5">
                  <c:v>Residual</c:v>
                </c:pt>
              </c:strCache>
            </c:strRef>
          </c:cat>
          <c:val>
            <c:numRef>
              <c:f>'2014'!$E$3:$E$8</c:f>
              <c:numCache>
                <c:formatCode>General</c:formatCode>
                <c:ptCount val="6"/>
                <c:pt idx="0">
                  <c:v>36.9</c:v>
                </c:pt>
                <c:pt idx="1">
                  <c:v>9</c:v>
                </c:pt>
                <c:pt idx="2">
                  <c:v>4.3</c:v>
                </c:pt>
                <c:pt idx="3">
                  <c:v>1.7000000000000002</c:v>
                </c:pt>
                <c:pt idx="4">
                  <c:v>4.2</c:v>
                </c:pt>
                <c:pt idx="5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F03-434A-8C3B-4086F82D70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5057208237986273"/>
          <c:y val="0.65804778713005763"/>
          <c:w val="0.23798627002288344"/>
          <c:h val="0.3304606751742273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One possible comparison of NAPLAN and SC as a basis for HSC Analysis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Random!$K$3:$K$1373</c:f>
              <c:numCache>
                <c:formatCode>General</c:formatCode>
                <c:ptCount val="1371"/>
                <c:pt idx="0">
                  <c:v>0.1</c:v>
                </c:pt>
                <c:pt idx="1">
                  <c:v>0.45</c:v>
                </c:pt>
                <c:pt idx="2">
                  <c:v>-0.14000000000000001</c:v>
                </c:pt>
                <c:pt idx="3">
                  <c:v>-0.1</c:v>
                </c:pt>
                <c:pt idx="4">
                  <c:v>0.28000000000000003</c:v>
                </c:pt>
                <c:pt idx="5">
                  <c:v>0.02</c:v>
                </c:pt>
                <c:pt idx="6">
                  <c:v>0</c:v>
                </c:pt>
                <c:pt idx="7">
                  <c:v>-0.25</c:v>
                </c:pt>
                <c:pt idx="8">
                  <c:v>0.18</c:v>
                </c:pt>
                <c:pt idx="9">
                  <c:v>0.06</c:v>
                </c:pt>
                <c:pt idx="10">
                  <c:v>0.05</c:v>
                </c:pt>
                <c:pt idx="11">
                  <c:v>-0.19</c:v>
                </c:pt>
                <c:pt idx="12">
                  <c:v>-0.25</c:v>
                </c:pt>
                <c:pt idx="13">
                  <c:v>0.36</c:v>
                </c:pt>
                <c:pt idx="14">
                  <c:v>0.13</c:v>
                </c:pt>
                <c:pt idx="15">
                  <c:v>0.21</c:v>
                </c:pt>
                <c:pt idx="16">
                  <c:v>-0.02</c:v>
                </c:pt>
                <c:pt idx="17">
                  <c:v>-0.19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0.15</c:v>
                </c:pt>
                <c:pt idx="21">
                  <c:v>-0.22</c:v>
                </c:pt>
                <c:pt idx="22">
                  <c:v>-0.06</c:v>
                </c:pt>
                <c:pt idx="23">
                  <c:v>-0.13</c:v>
                </c:pt>
                <c:pt idx="24">
                  <c:v>-0.43</c:v>
                </c:pt>
                <c:pt idx="25">
                  <c:v>0.01</c:v>
                </c:pt>
                <c:pt idx="26">
                  <c:v>0.23</c:v>
                </c:pt>
                <c:pt idx="27">
                  <c:v>-0.01</c:v>
                </c:pt>
                <c:pt idx="28">
                  <c:v>-0.02</c:v>
                </c:pt>
                <c:pt idx="29">
                  <c:v>0.16</c:v>
                </c:pt>
                <c:pt idx="30">
                  <c:v>-7.0000000000000007E-2</c:v>
                </c:pt>
                <c:pt idx="31">
                  <c:v>0.17</c:v>
                </c:pt>
                <c:pt idx="32">
                  <c:v>-0.24</c:v>
                </c:pt>
                <c:pt idx="33">
                  <c:v>0.2</c:v>
                </c:pt>
                <c:pt idx="34">
                  <c:v>0.08</c:v>
                </c:pt>
                <c:pt idx="35">
                  <c:v>-0.19</c:v>
                </c:pt>
                <c:pt idx="36">
                  <c:v>0.21</c:v>
                </c:pt>
                <c:pt idx="37">
                  <c:v>-0.02</c:v>
                </c:pt>
                <c:pt idx="38">
                  <c:v>0.18</c:v>
                </c:pt>
                <c:pt idx="39">
                  <c:v>0</c:v>
                </c:pt>
                <c:pt idx="40">
                  <c:v>-0.09</c:v>
                </c:pt>
                <c:pt idx="41">
                  <c:v>-0.12</c:v>
                </c:pt>
                <c:pt idx="42">
                  <c:v>0.11</c:v>
                </c:pt>
                <c:pt idx="43">
                  <c:v>0.09</c:v>
                </c:pt>
                <c:pt idx="44">
                  <c:v>0.05</c:v>
                </c:pt>
                <c:pt idx="45">
                  <c:v>0.37</c:v>
                </c:pt>
                <c:pt idx="46">
                  <c:v>-0.44</c:v>
                </c:pt>
                <c:pt idx="47">
                  <c:v>0.19</c:v>
                </c:pt>
                <c:pt idx="48">
                  <c:v>0.28000000000000003</c:v>
                </c:pt>
                <c:pt idx="49">
                  <c:v>0.16</c:v>
                </c:pt>
                <c:pt idx="50">
                  <c:v>0.08</c:v>
                </c:pt>
                <c:pt idx="51">
                  <c:v>0.25</c:v>
                </c:pt>
                <c:pt idx="52">
                  <c:v>0.06</c:v>
                </c:pt>
                <c:pt idx="53">
                  <c:v>-0.23</c:v>
                </c:pt>
                <c:pt idx="54">
                  <c:v>-0.04</c:v>
                </c:pt>
                <c:pt idx="55">
                  <c:v>-0.13</c:v>
                </c:pt>
                <c:pt idx="56">
                  <c:v>0.19</c:v>
                </c:pt>
                <c:pt idx="57">
                  <c:v>-0.06</c:v>
                </c:pt>
                <c:pt idx="58">
                  <c:v>-0.26</c:v>
                </c:pt>
                <c:pt idx="59">
                  <c:v>0.17</c:v>
                </c:pt>
                <c:pt idx="60">
                  <c:v>-0.04</c:v>
                </c:pt>
                <c:pt idx="61">
                  <c:v>7.0000000000000007E-2</c:v>
                </c:pt>
                <c:pt idx="62">
                  <c:v>-0.13</c:v>
                </c:pt>
                <c:pt idx="63">
                  <c:v>-0.04</c:v>
                </c:pt>
                <c:pt idx="64">
                  <c:v>-0.08</c:v>
                </c:pt>
                <c:pt idx="65">
                  <c:v>0.1</c:v>
                </c:pt>
                <c:pt idx="66">
                  <c:v>-0.22</c:v>
                </c:pt>
                <c:pt idx="67">
                  <c:v>-0.13</c:v>
                </c:pt>
                <c:pt idx="68">
                  <c:v>-0.01</c:v>
                </c:pt>
                <c:pt idx="69">
                  <c:v>0.12</c:v>
                </c:pt>
                <c:pt idx="70">
                  <c:v>0.08</c:v>
                </c:pt>
                <c:pt idx="71">
                  <c:v>-0.14000000000000001</c:v>
                </c:pt>
                <c:pt idx="72">
                  <c:v>-0.04</c:v>
                </c:pt>
                <c:pt idx="73">
                  <c:v>0</c:v>
                </c:pt>
                <c:pt idx="74">
                  <c:v>0.2</c:v>
                </c:pt>
                <c:pt idx="75">
                  <c:v>-0.1</c:v>
                </c:pt>
                <c:pt idx="76">
                  <c:v>0.08</c:v>
                </c:pt>
                <c:pt idx="77">
                  <c:v>0.11</c:v>
                </c:pt>
                <c:pt idx="78">
                  <c:v>0.01</c:v>
                </c:pt>
                <c:pt idx="79">
                  <c:v>-0.38</c:v>
                </c:pt>
                <c:pt idx="80">
                  <c:v>0.11</c:v>
                </c:pt>
                <c:pt idx="81">
                  <c:v>-0.14000000000000001</c:v>
                </c:pt>
                <c:pt idx="82">
                  <c:v>0.22</c:v>
                </c:pt>
                <c:pt idx="83">
                  <c:v>-0.01</c:v>
                </c:pt>
                <c:pt idx="84">
                  <c:v>-0.53</c:v>
                </c:pt>
                <c:pt idx="85">
                  <c:v>-0.08</c:v>
                </c:pt>
                <c:pt idx="86">
                  <c:v>0.27</c:v>
                </c:pt>
                <c:pt idx="87">
                  <c:v>0.09</c:v>
                </c:pt>
                <c:pt idx="88">
                  <c:v>-7.0000000000000007E-2</c:v>
                </c:pt>
                <c:pt idx="89">
                  <c:v>0.11</c:v>
                </c:pt>
                <c:pt idx="90">
                  <c:v>0.05</c:v>
                </c:pt>
                <c:pt idx="91">
                  <c:v>0.25</c:v>
                </c:pt>
                <c:pt idx="92">
                  <c:v>0.36</c:v>
                </c:pt>
                <c:pt idx="93">
                  <c:v>0.08</c:v>
                </c:pt>
                <c:pt idx="94">
                  <c:v>0.05</c:v>
                </c:pt>
                <c:pt idx="95">
                  <c:v>-0.53</c:v>
                </c:pt>
                <c:pt idx="96">
                  <c:v>-0.22</c:v>
                </c:pt>
                <c:pt idx="97">
                  <c:v>-0.26</c:v>
                </c:pt>
                <c:pt idx="98">
                  <c:v>0.08</c:v>
                </c:pt>
                <c:pt idx="99">
                  <c:v>-0.05</c:v>
                </c:pt>
                <c:pt idx="100">
                  <c:v>-0.33</c:v>
                </c:pt>
                <c:pt idx="101">
                  <c:v>0</c:v>
                </c:pt>
                <c:pt idx="102">
                  <c:v>0.19</c:v>
                </c:pt>
                <c:pt idx="103">
                  <c:v>-0.14000000000000001</c:v>
                </c:pt>
                <c:pt idx="104">
                  <c:v>-7.0000000000000007E-2</c:v>
                </c:pt>
                <c:pt idx="105">
                  <c:v>-0.06</c:v>
                </c:pt>
                <c:pt idx="106">
                  <c:v>-0.06</c:v>
                </c:pt>
                <c:pt idx="107">
                  <c:v>-0.19</c:v>
                </c:pt>
                <c:pt idx="108">
                  <c:v>-0.15</c:v>
                </c:pt>
                <c:pt idx="109">
                  <c:v>0.23</c:v>
                </c:pt>
                <c:pt idx="110">
                  <c:v>-0.37</c:v>
                </c:pt>
                <c:pt idx="111">
                  <c:v>0.08</c:v>
                </c:pt>
                <c:pt idx="112">
                  <c:v>0.25</c:v>
                </c:pt>
                <c:pt idx="113">
                  <c:v>-0.39</c:v>
                </c:pt>
                <c:pt idx="114">
                  <c:v>0.1</c:v>
                </c:pt>
                <c:pt idx="115">
                  <c:v>-0.06</c:v>
                </c:pt>
                <c:pt idx="116">
                  <c:v>0.32</c:v>
                </c:pt>
                <c:pt idx="117">
                  <c:v>-0.26</c:v>
                </c:pt>
                <c:pt idx="118">
                  <c:v>0.3</c:v>
                </c:pt>
                <c:pt idx="119">
                  <c:v>-0.15</c:v>
                </c:pt>
                <c:pt idx="120">
                  <c:v>0.19</c:v>
                </c:pt>
                <c:pt idx="121">
                  <c:v>0.18</c:v>
                </c:pt>
                <c:pt idx="122">
                  <c:v>-0.44</c:v>
                </c:pt>
                <c:pt idx="123">
                  <c:v>0</c:v>
                </c:pt>
                <c:pt idx="124">
                  <c:v>-0.04</c:v>
                </c:pt>
                <c:pt idx="125">
                  <c:v>-0.01</c:v>
                </c:pt>
                <c:pt idx="126">
                  <c:v>7.0000000000000007E-2</c:v>
                </c:pt>
                <c:pt idx="127">
                  <c:v>-0.04</c:v>
                </c:pt>
                <c:pt idx="128">
                  <c:v>0.37</c:v>
                </c:pt>
                <c:pt idx="129">
                  <c:v>7.0000000000000007E-2</c:v>
                </c:pt>
                <c:pt idx="130">
                  <c:v>-0.06</c:v>
                </c:pt>
                <c:pt idx="131">
                  <c:v>-0.09</c:v>
                </c:pt>
                <c:pt idx="132">
                  <c:v>0.1</c:v>
                </c:pt>
                <c:pt idx="133">
                  <c:v>-0.28000000000000003</c:v>
                </c:pt>
                <c:pt idx="134">
                  <c:v>-0.25</c:v>
                </c:pt>
                <c:pt idx="135">
                  <c:v>-0.15</c:v>
                </c:pt>
                <c:pt idx="136">
                  <c:v>-0.05</c:v>
                </c:pt>
                <c:pt idx="137">
                  <c:v>-0.19</c:v>
                </c:pt>
                <c:pt idx="138">
                  <c:v>-0.08</c:v>
                </c:pt>
                <c:pt idx="139">
                  <c:v>-0.19</c:v>
                </c:pt>
                <c:pt idx="140">
                  <c:v>-0.04</c:v>
                </c:pt>
                <c:pt idx="141">
                  <c:v>0.28999999999999998</c:v>
                </c:pt>
                <c:pt idx="142">
                  <c:v>0.15</c:v>
                </c:pt>
                <c:pt idx="143">
                  <c:v>-0.23</c:v>
                </c:pt>
                <c:pt idx="144">
                  <c:v>0.22</c:v>
                </c:pt>
                <c:pt idx="145">
                  <c:v>0</c:v>
                </c:pt>
                <c:pt idx="146">
                  <c:v>-0.09</c:v>
                </c:pt>
                <c:pt idx="147">
                  <c:v>-0.39</c:v>
                </c:pt>
                <c:pt idx="148">
                  <c:v>-0.3</c:v>
                </c:pt>
                <c:pt idx="149">
                  <c:v>-0.39</c:v>
                </c:pt>
                <c:pt idx="150">
                  <c:v>0.28000000000000003</c:v>
                </c:pt>
                <c:pt idx="151">
                  <c:v>0.04</c:v>
                </c:pt>
                <c:pt idx="152">
                  <c:v>0.12</c:v>
                </c:pt>
                <c:pt idx="153">
                  <c:v>-0.05</c:v>
                </c:pt>
                <c:pt idx="154">
                  <c:v>0.11</c:v>
                </c:pt>
                <c:pt idx="155">
                  <c:v>-0.06</c:v>
                </c:pt>
                <c:pt idx="156">
                  <c:v>-0.47</c:v>
                </c:pt>
                <c:pt idx="157">
                  <c:v>-0.01</c:v>
                </c:pt>
                <c:pt idx="158">
                  <c:v>0.06</c:v>
                </c:pt>
                <c:pt idx="159">
                  <c:v>-0.15</c:v>
                </c:pt>
                <c:pt idx="160">
                  <c:v>-0.05</c:v>
                </c:pt>
                <c:pt idx="161">
                  <c:v>0.19</c:v>
                </c:pt>
                <c:pt idx="162">
                  <c:v>0.24</c:v>
                </c:pt>
                <c:pt idx="163">
                  <c:v>-0.06</c:v>
                </c:pt>
                <c:pt idx="164">
                  <c:v>0.14000000000000001</c:v>
                </c:pt>
                <c:pt idx="165">
                  <c:v>0.11</c:v>
                </c:pt>
                <c:pt idx="166">
                  <c:v>0.41</c:v>
                </c:pt>
                <c:pt idx="167">
                  <c:v>-0.08</c:v>
                </c:pt>
                <c:pt idx="168">
                  <c:v>0</c:v>
                </c:pt>
                <c:pt idx="169">
                  <c:v>-0.31</c:v>
                </c:pt>
                <c:pt idx="170">
                  <c:v>-0.02</c:v>
                </c:pt>
                <c:pt idx="171">
                  <c:v>0.02</c:v>
                </c:pt>
                <c:pt idx="172">
                  <c:v>-0.14000000000000001</c:v>
                </c:pt>
                <c:pt idx="173">
                  <c:v>0.12</c:v>
                </c:pt>
                <c:pt idx="174">
                  <c:v>0.11</c:v>
                </c:pt>
                <c:pt idx="175">
                  <c:v>-0.18</c:v>
                </c:pt>
                <c:pt idx="176">
                  <c:v>0.16</c:v>
                </c:pt>
                <c:pt idx="177">
                  <c:v>-0.26</c:v>
                </c:pt>
                <c:pt idx="178">
                  <c:v>-0.01</c:v>
                </c:pt>
                <c:pt idx="179">
                  <c:v>7.0000000000000007E-2</c:v>
                </c:pt>
                <c:pt idx="180">
                  <c:v>0.22</c:v>
                </c:pt>
                <c:pt idx="181">
                  <c:v>-0.27</c:v>
                </c:pt>
                <c:pt idx="182">
                  <c:v>0.16</c:v>
                </c:pt>
                <c:pt idx="183">
                  <c:v>-0.1</c:v>
                </c:pt>
                <c:pt idx="184">
                  <c:v>0.13</c:v>
                </c:pt>
                <c:pt idx="185">
                  <c:v>-0.21</c:v>
                </c:pt>
                <c:pt idx="186">
                  <c:v>-0.15</c:v>
                </c:pt>
                <c:pt idx="187">
                  <c:v>-0.22</c:v>
                </c:pt>
                <c:pt idx="188">
                  <c:v>0.12</c:v>
                </c:pt>
                <c:pt idx="189">
                  <c:v>-0.13</c:v>
                </c:pt>
                <c:pt idx="190">
                  <c:v>-0.02</c:v>
                </c:pt>
                <c:pt idx="191">
                  <c:v>0.28000000000000003</c:v>
                </c:pt>
                <c:pt idx="192">
                  <c:v>-0.8</c:v>
                </c:pt>
                <c:pt idx="193">
                  <c:v>-0.14000000000000001</c:v>
                </c:pt>
                <c:pt idx="194">
                  <c:v>0.17</c:v>
                </c:pt>
                <c:pt idx="195">
                  <c:v>-0.05</c:v>
                </c:pt>
                <c:pt idx="196">
                  <c:v>0.03</c:v>
                </c:pt>
                <c:pt idx="197">
                  <c:v>-0.05</c:v>
                </c:pt>
                <c:pt idx="198">
                  <c:v>0.02</c:v>
                </c:pt>
                <c:pt idx="199">
                  <c:v>-0.03</c:v>
                </c:pt>
                <c:pt idx="200">
                  <c:v>0.28000000000000003</c:v>
                </c:pt>
                <c:pt idx="201">
                  <c:v>-0.37</c:v>
                </c:pt>
                <c:pt idx="202">
                  <c:v>-0.1</c:v>
                </c:pt>
                <c:pt idx="203">
                  <c:v>-0.05</c:v>
                </c:pt>
                <c:pt idx="204">
                  <c:v>0</c:v>
                </c:pt>
                <c:pt idx="205">
                  <c:v>0.2</c:v>
                </c:pt>
                <c:pt idx="206">
                  <c:v>-0.2</c:v>
                </c:pt>
                <c:pt idx="207">
                  <c:v>0.03</c:v>
                </c:pt>
                <c:pt idx="208">
                  <c:v>0.12</c:v>
                </c:pt>
                <c:pt idx="209">
                  <c:v>-0.18</c:v>
                </c:pt>
                <c:pt idx="210">
                  <c:v>-0.03</c:v>
                </c:pt>
                <c:pt idx="211">
                  <c:v>-0.24</c:v>
                </c:pt>
                <c:pt idx="212">
                  <c:v>0.18</c:v>
                </c:pt>
                <c:pt idx="213">
                  <c:v>0.04</c:v>
                </c:pt>
                <c:pt idx="214">
                  <c:v>0.02</c:v>
                </c:pt>
                <c:pt idx="215">
                  <c:v>0.09</c:v>
                </c:pt>
                <c:pt idx="216">
                  <c:v>0</c:v>
                </c:pt>
                <c:pt idx="217">
                  <c:v>-0.12</c:v>
                </c:pt>
                <c:pt idx="218">
                  <c:v>-0.28999999999999998</c:v>
                </c:pt>
                <c:pt idx="219">
                  <c:v>0.09</c:v>
                </c:pt>
                <c:pt idx="220">
                  <c:v>0.51</c:v>
                </c:pt>
                <c:pt idx="221">
                  <c:v>0.06</c:v>
                </c:pt>
                <c:pt idx="222">
                  <c:v>0</c:v>
                </c:pt>
                <c:pt idx="223">
                  <c:v>0.17</c:v>
                </c:pt>
                <c:pt idx="224">
                  <c:v>0.18</c:v>
                </c:pt>
                <c:pt idx="225">
                  <c:v>-0.03</c:v>
                </c:pt>
                <c:pt idx="226">
                  <c:v>0.04</c:v>
                </c:pt>
                <c:pt idx="227">
                  <c:v>0.18</c:v>
                </c:pt>
                <c:pt idx="228">
                  <c:v>-0.13</c:v>
                </c:pt>
                <c:pt idx="229">
                  <c:v>-0.03</c:v>
                </c:pt>
                <c:pt idx="230">
                  <c:v>0.21</c:v>
                </c:pt>
                <c:pt idx="231">
                  <c:v>-0.11</c:v>
                </c:pt>
                <c:pt idx="232">
                  <c:v>0.17</c:v>
                </c:pt>
                <c:pt idx="233">
                  <c:v>0.14000000000000001</c:v>
                </c:pt>
                <c:pt idx="234">
                  <c:v>-0.2</c:v>
                </c:pt>
                <c:pt idx="235">
                  <c:v>-0.05</c:v>
                </c:pt>
                <c:pt idx="236">
                  <c:v>-0.13</c:v>
                </c:pt>
                <c:pt idx="237">
                  <c:v>0.28000000000000003</c:v>
                </c:pt>
                <c:pt idx="238">
                  <c:v>0.03</c:v>
                </c:pt>
                <c:pt idx="239">
                  <c:v>0.12</c:v>
                </c:pt>
                <c:pt idx="240">
                  <c:v>0.1</c:v>
                </c:pt>
                <c:pt idx="241">
                  <c:v>-0.28999999999999998</c:v>
                </c:pt>
                <c:pt idx="242">
                  <c:v>-0.26</c:v>
                </c:pt>
                <c:pt idx="243">
                  <c:v>-0.38</c:v>
                </c:pt>
                <c:pt idx="244">
                  <c:v>0.15</c:v>
                </c:pt>
                <c:pt idx="245">
                  <c:v>0.17</c:v>
                </c:pt>
                <c:pt idx="246">
                  <c:v>-0.22</c:v>
                </c:pt>
                <c:pt idx="247">
                  <c:v>-0.42</c:v>
                </c:pt>
                <c:pt idx="248">
                  <c:v>0.35</c:v>
                </c:pt>
                <c:pt idx="249">
                  <c:v>-0.17</c:v>
                </c:pt>
                <c:pt idx="250">
                  <c:v>0.04</c:v>
                </c:pt>
                <c:pt idx="251">
                  <c:v>-0.34</c:v>
                </c:pt>
                <c:pt idx="252">
                  <c:v>0.15</c:v>
                </c:pt>
                <c:pt idx="253">
                  <c:v>-0.21</c:v>
                </c:pt>
                <c:pt idx="254">
                  <c:v>-0.11</c:v>
                </c:pt>
                <c:pt idx="255">
                  <c:v>-0.2</c:v>
                </c:pt>
                <c:pt idx="256">
                  <c:v>-0.22</c:v>
                </c:pt>
                <c:pt idx="257">
                  <c:v>0.16</c:v>
                </c:pt>
                <c:pt idx="258">
                  <c:v>0.16</c:v>
                </c:pt>
                <c:pt idx="259">
                  <c:v>0.1</c:v>
                </c:pt>
                <c:pt idx="260">
                  <c:v>0.09</c:v>
                </c:pt>
                <c:pt idx="261">
                  <c:v>-0.13</c:v>
                </c:pt>
                <c:pt idx="262">
                  <c:v>-0.04</c:v>
                </c:pt>
                <c:pt idx="263">
                  <c:v>0.11</c:v>
                </c:pt>
                <c:pt idx="264">
                  <c:v>-0.04</c:v>
                </c:pt>
                <c:pt idx="265">
                  <c:v>0.43</c:v>
                </c:pt>
                <c:pt idx="266">
                  <c:v>-0.06</c:v>
                </c:pt>
                <c:pt idx="267">
                  <c:v>0.17</c:v>
                </c:pt>
                <c:pt idx="268">
                  <c:v>0.09</c:v>
                </c:pt>
                <c:pt idx="269">
                  <c:v>0.16</c:v>
                </c:pt>
                <c:pt idx="270">
                  <c:v>0.28000000000000003</c:v>
                </c:pt>
                <c:pt idx="271">
                  <c:v>-0.11</c:v>
                </c:pt>
                <c:pt idx="272">
                  <c:v>-0.17</c:v>
                </c:pt>
                <c:pt idx="273">
                  <c:v>-0.36</c:v>
                </c:pt>
                <c:pt idx="274">
                  <c:v>-7.0000000000000007E-2</c:v>
                </c:pt>
                <c:pt idx="275">
                  <c:v>-0.04</c:v>
                </c:pt>
                <c:pt idx="276">
                  <c:v>-0.14000000000000001</c:v>
                </c:pt>
                <c:pt idx="277">
                  <c:v>0.42</c:v>
                </c:pt>
                <c:pt idx="278">
                  <c:v>0.12</c:v>
                </c:pt>
                <c:pt idx="279">
                  <c:v>-0.17</c:v>
                </c:pt>
                <c:pt idx="280">
                  <c:v>7.0000000000000007E-2</c:v>
                </c:pt>
                <c:pt idx="281">
                  <c:v>0.25</c:v>
                </c:pt>
                <c:pt idx="282">
                  <c:v>-0.1</c:v>
                </c:pt>
                <c:pt idx="283">
                  <c:v>-0.4</c:v>
                </c:pt>
                <c:pt idx="284">
                  <c:v>-0.18</c:v>
                </c:pt>
                <c:pt idx="285">
                  <c:v>0.06</c:v>
                </c:pt>
                <c:pt idx="286">
                  <c:v>0.1</c:v>
                </c:pt>
                <c:pt idx="287">
                  <c:v>-0.09</c:v>
                </c:pt>
                <c:pt idx="288">
                  <c:v>7.0000000000000007E-2</c:v>
                </c:pt>
                <c:pt idx="289">
                  <c:v>-0.1</c:v>
                </c:pt>
                <c:pt idx="290">
                  <c:v>-0.34</c:v>
                </c:pt>
                <c:pt idx="291">
                  <c:v>0.28999999999999998</c:v>
                </c:pt>
                <c:pt idx="292">
                  <c:v>-0.05</c:v>
                </c:pt>
                <c:pt idx="293">
                  <c:v>0.15</c:v>
                </c:pt>
                <c:pt idx="294">
                  <c:v>0.1</c:v>
                </c:pt>
                <c:pt idx="295">
                  <c:v>-0.1</c:v>
                </c:pt>
                <c:pt idx="296">
                  <c:v>0.06</c:v>
                </c:pt>
                <c:pt idx="297">
                  <c:v>0.01</c:v>
                </c:pt>
                <c:pt idx="298">
                  <c:v>-0.56999999999999995</c:v>
                </c:pt>
                <c:pt idx="299">
                  <c:v>0.1</c:v>
                </c:pt>
                <c:pt idx="300">
                  <c:v>-0.01</c:v>
                </c:pt>
                <c:pt idx="301">
                  <c:v>-0.09</c:v>
                </c:pt>
                <c:pt idx="302">
                  <c:v>0.02</c:v>
                </c:pt>
                <c:pt idx="303">
                  <c:v>-0.22</c:v>
                </c:pt>
                <c:pt idx="304">
                  <c:v>0.09</c:v>
                </c:pt>
                <c:pt idx="305">
                  <c:v>-0.01</c:v>
                </c:pt>
                <c:pt idx="306">
                  <c:v>-7.0000000000000007E-2</c:v>
                </c:pt>
                <c:pt idx="307">
                  <c:v>0.11</c:v>
                </c:pt>
                <c:pt idx="308">
                  <c:v>-0.09</c:v>
                </c:pt>
                <c:pt idx="309">
                  <c:v>-0.13</c:v>
                </c:pt>
                <c:pt idx="310">
                  <c:v>0.31</c:v>
                </c:pt>
                <c:pt idx="311">
                  <c:v>-0.03</c:v>
                </c:pt>
                <c:pt idx="312">
                  <c:v>0.28999999999999998</c:v>
                </c:pt>
                <c:pt idx="313">
                  <c:v>-0.09</c:v>
                </c:pt>
                <c:pt idx="314">
                  <c:v>-0.02</c:v>
                </c:pt>
                <c:pt idx="315">
                  <c:v>-0.1</c:v>
                </c:pt>
                <c:pt idx="316">
                  <c:v>-0.09</c:v>
                </c:pt>
                <c:pt idx="317">
                  <c:v>0.03</c:v>
                </c:pt>
                <c:pt idx="318">
                  <c:v>-0.02</c:v>
                </c:pt>
                <c:pt idx="319">
                  <c:v>0.14000000000000001</c:v>
                </c:pt>
                <c:pt idx="320">
                  <c:v>-0.02</c:v>
                </c:pt>
                <c:pt idx="321">
                  <c:v>-0.32</c:v>
                </c:pt>
                <c:pt idx="322">
                  <c:v>0</c:v>
                </c:pt>
                <c:pt idx="323">
                  <c:v>0.17</c:v>
                </c:pt>
                <c:pt idx="324">
                  <c:v>-0.16</c:v>
                </c:pt>
                <c:pt idx="325">
                  <c:v>0.03</c:v>
                </c:pt>
                <c:pt idx="326">
                  <c:v>0.25</c:v>
                </c:pt>
                <c:pt idx="327">
                  <c:v>-0.1</c:v>
                </c:pt>
                <c:pt idx="328">
                  <c:v>0.26</c:v>
                </c:pt>
                <c:pt idx="329">
                  <c:v>0.25</c:v>
                </c:pt>
                <c:pt idx="330">
                  <c:v>-0.2</c:v>
                </c:pt>
                <c:pt idx="331">
                  <c:v>-0.13</c:v>
                </c:pt>
                <c:pt idx="332">
                  <c:v>7.0000000000000007E-2</c:v>
                </c:pt>
                <c:pt idx="333">
                  <c:v>-0.01</c:v>
                </c:pt>
                <c:pt idx="334">
                  <c:v>-0.06</c:v>
                </c:pt>
                <c:pt idx="335">
                  <c:v>0.17</c:v>
                </c:pt>
                <c:pt idx="336">
                  <c:v>0.13</c:v>
                </c:pt>
                <c:pt idx="337">
                  <c:v>0.02</c:v>
                </c:pt>
                <c:pt idx="338">
                  <c:v>-0.08</c:v>
                </c:pt>
                <c:pt idx="339">
                  <c:v>-0.24</c:v>
                </c:pt>
                <c:pt idx="340">
                  <c:v>0.03</c:v>
                </c:pt>
                <c:pt idx="341">
                  <c:v>-0.14000000000000001</c:v>
                </c:pt>
                <c:pt idx="342">
                  <c:v>-0.26</c:v>
                </c:pt>
                <c:pt idx="343">
                  <c:v>-0.01</c:v>
                </c:pt>
                <c:pt idx="344">
                  <c:v>0.01</c:v>
                </c:pt>
                <c:pt idx="345">
                  <c:v>-0.16</c:v>
                </c:pt>
                <c:pt idx="346">
                  <c:v>-0.36</c:v>
                </c:pt>
                <c:pt idx="347">
                  <c:v>-7.0000000000000007E-2</c:v>
                </c:pt>
                <c:pt idx="348">
                  <c:v>-0.16</c:v>
                </c:pt>
                <c:pt idx="349">
                  <c:v>0.18</c:v>
                </c:pt>
                <c:pt idx="350">
                  <c:v>0.12</c:v>
                </c:pt>
                <c:pt idx="351">
                  <c:v>0.33</c:v>
                </c:pt>
                <c:pt idx="352">
                  <c:v>-0.01</c:v>
                </c:pt>
                <c:pt idx="353">
                  <c:v>-0.1</c:v>
                </c:pt>
                <c:pt idx="354">
                  <c:v>0.21</c:v>
                </c:pt>
                <c:pt idx="355">
                  <c:v>0.26</c:v>
                </c:pt>
                <c:pt idx="356">
                  <c:v>-0.06</c:v>
                </c:pt>
                <c:pt idx="357">
                  <c:v>-0.18</c:v>
                </c:pt>
                <c:pt idx="358">
                  <c:v>0.16</c:v>
                </c:pt>
                <c:pt idx="359">
                  <c:v>-0.54</c:v>
                </c:pt>
                <c:pt idx="360">
                  <c:v>0.28999999999999998</c:v>
                </c:pt>
                <c:pt idx="361">
                  <c:v>0.12</c:v>
                </c:pt>
                <c:pt idx="362">
                  <c:v>-0.44</c:v>
                </c:pt>
                <c:pt idx="363">
                  <c:v>0.05</c:v>
                </c:pt>
                <c:pt idx="364">
                  <c:v>-0.02</c:v>
                </c:pt>
                <c:pt idx="365">
                  <c:v>0.08</c:v>
                </c:pt>
                <c:pt idx="366">
                  <c:v>0.1</c:v>
                </c:pt>
                <c:pt idx="367">
                  <c:v>0.14000000000000001</c:v>
                </c:pt>
                <c:pt idx="368">
                  <c:v>-0.02</c:v>
                </c:pt>
                <c:pt idx="369">
                  <c:v>0.04</c:v>
                </c:pt>
                <c:pt idx="370">
                  <c:v>0.06</c:v>
                </c:pt>
                <c:pt idx="371">
                  <c:v>-0.08</c:v>
                </c:pt>
                <c:pt idx="372">
                  <c:v>-0.17</c:v>
                </c:pt>
                <c:pt idx="373">
                  <c:v>-0.35</c:v>
                </c:pt>
                <c:pt idx="374">
                  <c:v>-0.34</c:v>
                </c:pt>
                <c:pt idx="375">
                  <c:v>0.24</c:v>
                </c:pt>
                <c:pt idx="376">
                  <c:v>0.31</c:v>
                </c:pt>
                <c:pt idx="377">
                  <c:v>0.05</c:v>
                </c:pt>
                <c:pt idx="378">
                  <c:v>-0.17</c:v>
                </c:pt>
                <c:pt idx="379">
                  <c:v>0.25</c:v>
                </c:pt>
                <c:pt idx="380">
                  <c:v>0.1</c:v>
                </c:pt>
                <c:pt idx="381">
                  <c:v>0.39</c:v>
                </c:pt>
                <c:pt idx="382">
                  <c:v>-0.22</c:v>
                </c:pt>
                <c:pt idx="383">
                  <c:v>-7.0000000000000007E-2</c:v>
                </c:pt>
                <c:pt idx="384">
                  <c:v>-0.18</c:v>
                </c:pt>
                <c:pt idx="385">
                  <c:v>-0.02</c:v>
                </c:pt>
                <c:pt idx="386">
                  <c:v>-0.37</c:v>
                </c:pt>
                <c:pt idx="387">
                  <c:v>0.08</c:v>
                </c:pt>
                <c:pt idx="388">
                  <c:v>0.09</c:v>
                </c:pt>
                <c:pt idx="389">
                  <c:v>0.06</c:v>
                </c:pt>
                <c:pt idx="390">
                  <c:v>0.04</c:v>
                </c:pt>
                <c:pt idx="391">
                  <c:v>0.22</c:v>
                </c:pt>
                <c:pt idx="392">
                  <c:v>-0.17</c:v>
                </c:pt>
                <c:pt idx="393">
                  <c:v>0.2</c:v>
                </c:pt>
                <c:pt idx="394">
                  <c:v>0.1</c:v>
                </c:pt>
                <c:pt idx="395">
                  <c:v>-0.13</c:v>
                </c:pt>
                <c:pt idx="396">
                  <c:v>0.55000000000000004</c:v>
                </c:pt>
                <c:pt idx="397">
                  <c:v>0.09</c:v>
                </c:pt>
                <c:pt idx="398">
                  <c:v>0.28000000000000003</c:v>
                </c:pt>
                <c:pt idx="399">
                  <c:v>0.47</c:v>
                </c:pt>
                <c:pt idx="400">
                  <c:v>-0.13</c:v>
                </c:pt>
                <c:pt idx="401">
                  <c:v>0.04</c:v>
                </c:pt>
                <c:pt idx="402">
                  <c:v>-0.03</c:v>
                </c:pt>
                <c:pt idx="403">
                  <c:v>0.06</c:v>
                </c:pt>
                <c:pt idx="404">
                  <c:v>-0.23</c:v>
                </c:pt>
                <c:pt idx="405">
                  <c:v>0.01</c:v>
                </c:pt>
                <c:pt idx="406">
                  <c:v>-0.28999999999999998</c:v>
                </c:pt>
                <c:pt idx="407">
                  <c:v>-0.1</c:v>
                </c:pt>
                <c:pt idx="408">
                  <c:v>0.28999999999999998</c:v>
                </c:pt>
                <c:pt idx="409">
                  <c:v>0.25</c:v>
                </c:pt>
                <c:pt idx="410">
                  <c:v>-0.25</c:v>
                </c:pt>
                <c:pt idx="411">
                  <c:v>-0.23</c:v>
                </c:pt>
                <c:pt idx="412">
                  <c:v>0.05</c:v>
                </c:pt>
                <c:pt idx="413">
                  <c:v>-0.17</c:v>
                </c:pt>
                <c:pt idx="414">
                  <c:v>-0.51</c:v>
                </c:pt>
                <c:pt idx="415">
                  <c:v>-0.22</c:v>
                </c:pt>
                <c:pt idx="416">
                  <c:v>-0.1</c:v>
                </c:pt>
                <c:pt idx="417">
                  <c:v>0.22</c:v>
                </c:pt>
                <c:pt idx="418">
                  <c:v>0.01</c:v>
                </c:pt>
                <c:pt idx="419">
                  <c:v>-0.08</c:v>
                </c:pt>
                <c:pt idx="420">
                  <c:v>0.03</c:v>
                </c:pt>
                <c:pt idx="421">
                  <c:v>-0.04</c:v>
                </c:pt>
                <c:pt idx="422">
                  <c:v>0.26</c:v>
                </c:pt>
                <c:pt idx="423">
                  <c:v>0.31</c:v>
                </c:pt>
                <c:pt idx="424">
                  <c:v>-0.18</c:v>
                </c:pt>
                <c:pt idx="425">
                  <c:v>-0.03</c:v>
                </c:pt>
                <c:pt idx="426">
                  <c:v>-0.03</c:v>
                </c:pt>
                <c:pt idx="427">
                  <c:v>0.01</c:v>
                </c:pt>
                <c:pt idx="428">
                  <c:v>0.23</c:v>
                </c:pt>
                <c:pt idx="429">
                  <c:v>0.24</c:v>
                </c:pt>
                <c:pt idx="430">
                  <c:v>-0.28999999999999998</c:v>
                </c:pt>
                <c:pt idx="431">
                  <c:v>0.04</c:v>
                </c:pt>
                <c:pt idx="432">
                  <c:v>-0.13</c:v>
                </c:pt>
                <c:pt idx="433">
                  <c:v>-0.01</c:v>
                </c:pt>
                <c:pt idx="434">
                  <c:v>0.26</c:v>
                </c:pt>
                <c:pt idx="435">
                  <c:v>-0.5</c:v>
                </c:pt>
                <c:pt idx="436">
                  <c:v>-0.12</c:v>
                </c:pt>
                <c:pt idx="437">
                  <c:v>0.09</c:v>
                </c:pt>
                <c:pt idx="438">
                  <c:v>-0.1</c:v>
                </c:pt>
                <c:pt idx="439">
                  <c:v>-0.12</c:v>
                </c:pt>
                <c:pt idx="440">
                  <c:v>-0.03</c:v>
                </c:pt>
                <c:pt idx="441">
                  <c:v>0.47</c:v>
                </c:pt>
                <c:pt idx="442">
                  <c:v>0.24</c:v>
                </c:pt>
                <c:pt idx="443">
                  <c:v>-0.09</c:v>
                </c:pt>
                <c:pt idx="444">
                  <c:v>-0.12</c:v>
                </c:pt>
                <c:pt idx="445">
                  <c:v>0.19</c:v>
                </c:pt>
                <c:pt idx="446">
                  <c:v>0.05</c:v>
                </c:pt>
                <c:pt idx="447">
                  <c:v>-0.1</c:v>
                </c:pt>
                <c:pt idx="448">
                  <c:v>0.1</c:v>
                </c:pt>
                <c:pt idx="449">
                  <c:v>0</c:v>
                </c:pt>
                <c:pt idx="450">
                  <c:v>-0.39</c:v>
                </c:pt>
                <c:pt idx="451">
                  <c:v>-0.34</c:v>
                </c:pt>
                <c:pt idx="452">
                  <c:v>0.15</c:v>
                </c:pt>
                <c:pt idx="453">
                  <c:v>-0.19</c:v>
                </c:pt>
                <c:pt idx="454">
                  <c:v>-0.12</c:v>
                </c:pt>
                <c:pt idx="455">
                  <c:v>0.34</c:v>
                </c:pt>
                <c:pt idx="456">
                  <c:v>0.71</c:v>
                </c:pt>
                <c:pt idx="457">
                  <c:v>-0.17</c:v>
                </c:pt>
                <c:pt idx="458">
                  <c:v>-0.09</c:v>
                </c:pt>
                <c:pt idx="459">
                  <c:v>0.3</c:v>
                </c:pt>
                <c:pt idx="460">
                  <c:v>-0.11</c:v>
                </c:pt>
                <c:pt idx="461">
                  <c:v>-0.04</c:v>
                </c:pt>
                <c:pt idx="462">
                  <c:v>0.15</c:v>
                </c:pt>
                <c:pt idx="463">
                  <c:v>0.28999999999999998</c:v>
                </c:pt>
                <c:pt idx="464">
                  <c:v>-0.13</c:v>
                </c:pt>
                <c:pt idx="465">
                  <c:v>0.38</c:v>
                </c:pt>
                <c:pt idx="466">
                  <c:v>-0.2</c:v>
                </c:pt>
                <c:pt idx="467">
                  <c:v>0.06</c:v>
                </c:pt>
                <c:pt idx="468">
                  <c:v>0.23</c:v>
                </c:pt>
                <c:pt idx="469">
                  <c:v>-0.39</c:v>
                </c:pt>
                <c:pt idx="470">
                  <c:v>0.01</c:v>
                </c:pt>
                <c:pt idx="471">
                  <c:v>-0.1</c:v>
                </c:pt>
                <c:pt idx="472">
                  <c:v>0.06</c:v>
                </c:pt>
                <c:pt idx="473">
                  <c:v>0.08</c:v>
                </c:pt>
                <c:pt idx="474">
                  <c:v>0.09</c:v>
                </c:pt>
                <c:pt idx="475">
                  <c:v>0.23</c:v>
                </c:pt>
                <c:pt idx="476">
                  <c:v>0.21</c:v>
                </c:pt>
                <c:pt idx="477">
                  <c:v>0.28999999999999998</c:v>
                </c:pt>
                <c:pt idx="478">
                  <c:v>0.12</c:v>
                </c:pt>
                <c:pt idx="479">
                  <c:v>0.03</c:v>
                </c:pt>
                <c:pt idx="480">
                  <c:v>-0.02</c:v>
                </c:pt>
                <c:pt idx="481">
                  <c:v>-0.08</c:v>
                </c:pt>
                <c:pt idx="482">
                  <c:v>0.49</c:v>
                </c:pt>
                <c:pt idx="483">
                  <c:v>-0.28000000000000003</c:v>
                </c:pt>
                <c:pt idx="484">
                  <c:v>-0.46</c:v>
                </c:pt>
                <c:pt idx="485">
                  <c:v>-0.31</c:v>
                </c:pt>
                <c:pt idx="486">
                  <c:v>0.25</c:v>
                </c:pt>
                <c:pt idx="487">
                  <c:v>-0.1</c:v>
                </c:pt>
                <c:pt idx="488">
                  <c:v>0.17</c:v>
                </c:pt>
                <c:pt idx="489">
                  <c:v>0.13</c:v>
                </c:pt>
                <c:pt idx="490">
                  <c:v>0.1</c:v>
                </c:pt>
                <c:pt idx="491">
                  <c:v>7.0000000000000007E-2</c:v>
                </c:pt>
                <c:pt idx="492">
                  <c:v>0.06</c:v>
                </c:pt>
                <c:pt idx="493">
                  <c:v>0.28000000000000003</c:v>
                </c:pt>
                <c:pt idx="494">
                  <c:v>0.03</c:v>
                </c:pt>
                <c:pt idx="495">
                  <c:v>-0.11</c:v>
                </c:pt>
                <c:pt idx="496">
                  <c:v>0.03</c:v>
                </c:pt>
                <c:pt idx="497">
                  <c:v>0.5</c:v>
                </c:pt>
                <c:pt idx="498">
                  <c:v>0</c:v>
                </c:pt>
                <c:pt idx="499">
                  <c:v>0.23</c:v>
                </c:pt>
                <c:pt idx="500">
                  <c:v>0.06</c:v>
                </c:pt>
                <c:pt idx="501">
                  <c:v>0.13</c:v>
                </c:pt>
                <c:pt idx="502">
                  <c:v>-0.15</c:v>
                </c:pt>
                <c:pt idx="503">
                  <c:v>0.23</c:v>
                </c:pt>
                <c:pt idx="504">
                  <c:v>0.1</c:v>
                </c:pt>
                <c:pt idx="505">
                  <c:v>-0.12</c:v>
                </c:pt>
                <c:pt idx="506">
                  <c:v>-0.05</c:v>
                </c:pt>
                <c:pt idx="507">
                  <c:v>0.1</c:v>
                </c:pt>
                <c:pt idx="508">
                  <c:v>-0.24</c:v>
                </c:pt>
                <c:pt idx="509">
                  <c:v>0.06</c:v>
                </c:pt>
                <c:pt idx="510">
                  <c:v>0.18</c:v>
                </c:pt>
                <c:pt idx="511">
                  <c:v>0.08</c:v>
                </c:pt>
                <c:pt idx="512">
                  <c:v>-0.61</c:v>
                </c:pt>
                <c:pt idx="513">
                  <c:v>0.09</c:v>
                </c:pt>
                <c:pt idx="514">
                  <c:v>-0.1</c:v>
                </c:pt>
                <c:pt idx="515">
                  <c:v>0.15</c:v>
                </c:pt>
                <c:pt idx="516">
                  <c:v>-0.6</c:v>
                </c:pt>
                <c:pt idx="517">
                  <c:v>-0.44</c:v>
                </c:pt>
                <c:pt idx="518">
                  <c:v>0.14000000000000001</c:v>
                </c:pt>
                <c:pt idx="519">
                  <c:v>-7.0000000000000007E-2</c:v>
                </c:pt>
                <c:pt idx="520">
                  <c:v>0.11</c:v>
                </c:pt>
                <c:pt idx="521">
                  <c:v>-0.17</c:v>
                </c:pt>
                <c:pt idx="522">
                  <c:v>-0.44</c:v>
                </c:pt>
                <c:pt idx="523">
                  <c:v>-0.16</c:v>
                </c:pt>
                <c:pt idx="524">
                  <c:v>0.06</c:v>
                </c:pt>
                <c:pt idx="525">
                  <c:v>0.14000000000000001</c:v>
                </c:pt>
                <c:pt idx="526">
                  <c:v>0.16</c:v>
                </c:pt>
                <c:pt idx="527">
                  <c:v>-0.03</c:v>
                </c:pt>
                <c:pt idx="528">
                  <c:v>0.01</c:v>
                </c:pt>
                <c:pt idx="529">
                  <c:v>-0.17</c:v>
                </c:pt>
                <c:pt idx="530">
                  <c:v>0.08</c:v>
                </c:pt>
                <c:pt idx="531">
                  <c:v>-0.08</c:v>
                </c:pt>
                <c:pt idx="532">
                  <c:v>7.0000000000000007E-2</c:v>
                </c:pt>
                <c:pt idx="533">
                  <c:v>-0.43</c:v>
                </c:pt>
                <c:pt idx="534">
                  <c:v>0.18</c:v>
                </c:pt>
                <c:pt idx="535">
                  <c:v>0.03</c:v>
                </c:pt>
                <c:pt idx="536">
                  <c:v>0.26</c:v>
                </c:pt>
                <c:pt idx="537">
                  <c:v>-0.05</c:v>
                </c:pt>
                <c:pt idx="538">
                  <c:v>0.28000000000000003</c:v>
                </c:pt>
                <c:pt idx="539">
                  <c:v>-7.0000000000000007E-2</c:v>
                </c:pt>
                <c:pt idx="540">
                  <c:v>0.08</c:v>
                </c:pt>
                <c:pt idx="541">
                  <c:v>0.09</c:v>
                </c:pt>
                <c:pt idx="542">
                  <c:v>-0.08</c:v>
                </c:pt>
                <c:pt idx="543">
                  <c:v>0</c:v>
                </c:pt>
                <c:pt idx="544">
                  <c:v>-0.01</c:v>
                </c:pt>
                <c:pt idx="545">
                  <c:v>-0.12</c:v>
                </c:pt>
                <c:pt idx="546">
                  <c:v>-0.3</c:v>
                </c:pt>
                <c:pt idx="547">
                  <c:v>-0.28999999999999998</c:v>
                </c:pt>
                <c:pt idx="548">
                  <c:v>0.05</c:v>
                </c:pt>
                <c:pt idx="549">
                  <c:v>-0.37</c:v>
                </c:pt>
                <c:pt idx="550">
                  <c:v>-0.02</c:v>
                </c:pt>
                <c:pt idx="551">
                  <c:v>-7.0000000000000007E-2</c:v>
                </c:pt>
                <c:pt idx="552">
                  <c:v>-0.26</c:v>
                </c:pt>
                <c:pt idx="553">
                  <c:v>-0.56000000000000005</c:v>
                </c:pt>
                <c:pt idx="554">
                  <c:v>0.51</c:v>
                </c:pt>
                <c:pt idx="555">
                  <c:v>0.02</c:v>
                </c:pt>
                <c:pt idx="556">
                  <c:v>0.04</c:v>
                </c:pt>
                <c:pt idx="557">
                  <c:v>-0.03</c:v>
                </c:pt>
                <c:pt idx="558">
                  <c:v>-0.18</c:v>
                </c:pt>
                <c:pt idx="559">
                  <c:v>-0.25</c:v>
                </c:pt>
                <c:pt idx="560">
                  <c:v>0.61</c:v>
                </c:pt>
                <c:pt idx="561">
                  <c:v>-0.2</c:v>
                </c:pt>
                <c:pt idx="562">
                  <c:v>-0.42</c:v>
                </c:pt>
                <c:pt idx="563">
                  <c:v>0.02</c:v>
                </c:pt>
                <c:pt idx="564">
                  <c:v>0.01</c:v>
                </c:pt>
                <c:pt idx="565">
                  <c:v>-7.0000000000000007E-2</c:v>
                </c:pt>
                <c:pt idx="566">
                  <c:v>-0.15</c:v>
                </c:pt>
                <c:pt idx="567">
                  <c:v>0.08</c:v>
                </c:pt>
                <c:pt idx="568">
                  <c:v>-0.19</c:v>
                </c:pt>
                <c:pt idx="569">
                  <c:v>-0.15</c:v>
                </c:pt>
                <c:pt idx="570">
                  <c:v>-0.11</c:v>
                </c:pt>
                <c:pt idx="571">
                  <c:v>-0.13</c:v>
                </c:pt>
                <c:pt idx="572">
                  <c:v>-0.27</c:v>
                </c:pt>
                <c:pt idx="573">
                  <c:v>-0.2</c:v>
                </c:pt>
                <c:pt idx="574">
                  <c:v>0.25</c:v>
                </c:pt>
                <c:pt idx="575">
                  <c:v>0.49</c:v>
                </c:pt>
                <c:pt idx="576">
                  <c:v>-0.52</c:v>
                </c:pt>
                <c:pt idx="577">
                  <c:v>-0.18</c:v>
                </c:pt>
                <c:pt idx="578">
                  <c:v>0</c:v>
                </c:pt>
                <c:pt idx="579">
                  <c:v>-0.24</c:v>
                </c:pt>
                <c:pt idx="580">
                  <c:v>-0.11</c:v>
                </c:pt>
                <c:pt idx="581">
                  <c:v>-0.01</c:v>
                </c:pt>
                <c:pt idx="582">
                  <c:v>0.22</c:v>
                </c:pt>
                <c:pt idx="583">
                  <c:v>-0.15</c:v>
                </c:pt>
                <c:pt idx="584">
                  <c:v>0.01</c:v>
                </c:pt>
                <c:pt idx="585">
                  <c:v>-0.09</c:v>
                </c:pt>
                <c:pt idx="586">
                  <c:v>-0.09</c:v>
                </c:pt>
                <c:pt idx="587">
                  <c:v>-0.03</c:v>
                </c:pt>
                <c:pt idx="588">
                  <c:v>-0.04</c:v>
                </c:pt>
                <c:pt idx="589">
                  <c:v>0.11</c:v>
                </c:pt>
                <c:pt idx="590">
                  <c:v>0.06</c:v>
                </c:pt>
                <c:pt idx="591">
                  <c:v>0.06</c:v>
                </c:pt>
                <c:pt idx="592">
                  <c:v>0.06</c:v>
                </c:pt>
                <c:pt idx="593">
                  <c:v>-0.08</c:v>
                </c:pt>
                <c:pt idx="594">
                  <c:v>0.18</c:v>
                </c:pt>
                <c:pt idx="595">
                  <c:v>-0.06</c:v>
                </c:pt>
                <c:pt idx="596">
                  <c:v>-0.03</c:v>
                </c:pt>
                <c:pt idx="597">
                  <c:v>-7.0000000000000007E-2</c:v>
                </c:pt>
                <c:pt idx="598">
                  <c:v>0.15</c:v>
                </c:pt>
                <c:pt idx="599">
                  <c:v>-0.04</c:v>
                </c:pt>
                <c:pt idx="600">
                  <c:v>0.19</c:v>
                </c:pt>
                <c:pt idx="601">
                  <c:v>-7.0000000000000007E-2</c:v>
                </c:pt>
                <c:pt idx="602">
                  <c:v>0.16</c:v>
                </c:pt>
                <c:pt idx="603">
                  <c:v>0.21</c:v>
                </c:pt>
                <c:pt idx="604">
                  <c:v>0.09</c:v>
                </c:pt>
                <c:pt idx="605">
                  <c:v>-0.08</c:v>
                </c:pt>
                <c:pt idx="606">
                  <c:v>0.23</c:v>
                </c:pt>
                <c:pt idx="607">
                  <c:v>0.18</c:v>
                </c:pt>
                <c:pt idx="608">
                  <c:v>0.14000000000000001</c:v>
                </c:pt>
                <c:pt idx="609">
                  <c:v>-0.02</c:v>
                </c:pt>
                <c:pt idx="610">
                  <c:v>0.09</c:v>
                </c:pt>
                <c:pt idx="611">
                  <c:v>-0.15</c:v>
                </c:pt>
                <c:pt idx="612">
                  <c:v>-0.39</c:v>
                </c:pt>
                <c:pt idx="613">
                  <c:v>-0.11</c:v>
                </c:pt>
                <c:pt idx="614">
                  <c:v>0.17</c:v>
                </c:pt>
                <c:pt idx="615">
                  <c:v>-0.22</c:v>
                </c:pt>
                <c:pt idx="616">
                  <c:v>-0.24</c:v>
                </c:pt>
                <c:pt idx="617">
                  <c:v>-0.06</c:v>
                </c:pt>
                <c:pt idx="618">
                  <c:v>-0.1</c:v>
                </c:pt>
                <c:pt idx="619">
                  <c:v>0.3</c:v>
                </c:pt>
                <c:pt idx="620">
                  <c:v>0.03</c:v>
                </c:pt>
                <c:pt idx="621">
                  <c:v>-0.16</c:v>
                </c:pt>
                <c:pt idx="622">
                  <c:v>0.09</c:v>
                </c:pt>
                <c:pt idx="623">
                  <c:v>0.19</c:v>
                </c:pt>
                <c:pt idx="624">
                  <c:v>0.24</c:v>
                </c:pt>
                <c:pt idx="625">
                  <c:v>-0.35</c:v>
                </c:pt>
                <c:pt idx="626">
                  <c:v>0.03</c:v>
                </c:pt>
                <c:pt idx="627">
                  <c:v>0.08</c:v>
                </c:pt>
                <c:pt idx="628">
                  <c:v>0.17</c:v>
                </c:pt>
                <c:pt idx="629">
                  <c:v>0.16</c:v>
                </c:pt>
                <c:pt idx="630">
                  <c:v>-0.06</c:v>
                </c:pt>
                <c:pt idx="631">
                  <c:v>-0.01</c:v>
                </c:pt>
                <c:pt idx="632">
                  <c:v>-0.11</c:v>
                </c:pt>
                <c:pt idx="633">
                  <c:v>0.43</c:v>
                </c:pt>
                <c:pt idx="634">
                  <c:v>-0.24</c:v>
                </c:pt>
                <c:pt idx="635">
                  <c:v>0.19</c:v>
                </c:pt>
                <c:pt idx="636">
                  <c:v>-0.32</c:v>
                </c:pt>
                <c:pt idx="637">
                  <c:v>-0.03</c:v>
                </c:pt>
                <c:pt idx="638">
                  <c:v>0.26</c:v>
                </c:pt>
                <c:pt idx="639">
                  <c:v>0.22</c:v>
                </c:pt>
                <c:pt idx="640">
                  <c:v>0.08</c:v>
                </c:pt>
                <c:pt idx="641">
                  <c:v>0.01</c:v>
                </c:pt>
                <c:pt idx="642">
                  <c:v>0.08</c:v>
                </c:pt>
                <c:pt idx="643">
                  <c:v>-0.11</c:v>
                </c:pt>
                <c:pt idx="644">
                  <c:v>0.08</c:v>
                </c:pt>
                <c:pt idx="645">
                  <c:v>-0.14000000000000001</c:v>
                </c:pt>
                <c:pt idx="646">
                  <c:v>-0.02</c:v>
                </c:pt>
                <c:pt idx="647">
                  <c:v>0.03</c:v>
                </c:pt>
                <c:pt idx="648">
                  <c:v>-0.14000000000000001</c:v>
                </c:pt>
                <c:pt idx="649">
                  <c:v>0.02</c:v>
                </c:pt>
                <c:pt idx="650">
                  <c:v>0.2</c:v>
                </c:pt>
                <c:pt idx="651">
                  <c:v>-0.11</c:v>
                </c:pt>
                <c:pt idx="652">
                  <c:v>0.17</c:v>
                </c:pt>
                <c:pt idx="653">
                  <c:v>0.2</c:v>
                </c:pt>
                <c:pt idx="654">
                  <c:v>-7.0000000000000007E-2</c:v>
                </c:pt>
                <c:pt idx="655">
                  <c:v>-0.16</c:v>
                </c:pt>
                <c:pt idx="656">
                  <c:v>-7.0000000000000007E-2</c:v>
                </c:pt>
                <c:pt idx="657">
                  <c:v>-0.24</c:v>
                </c:pt>
                <c:pt idx="658">
                  <c:v>-0.14000000000000001</c:v>
                </c:pt>
                <c:pt idx="659">
                  <c:v>-0.17</c:v>
                </c:pt>
                <c:pt idx="660">
                  <c:v>-0.19</c:v>
                </c:pt>
                <c:pt idx="661">
                  <c:v>-0.09</c:v>
                </c:pt>
                <c:pt idx="662">
                  <c:v>-0.3</c:v>
                </c:pt>
                <c:pt idx="663">
                  <c:v>-0.31</c:v>
                </c:pt>
                <c:pt idx="664">
                  <c:v>0.08</c:v>
                </c:pt>
                <c:pt idx="665">
                  <c:v>0.42</c:v>
                </c:pt>
                <c:pt idx="666">
                  <c:v>0.08</c:v>
                </c:pt>
                <c:pt idx="667">
                  <c:v>-0.02</c:v>
                </c:pt>
                <c:pt idx="668">
                  <c:v>0.28000000000000003</c:v>
                </c:pt>
                <c:pt idx="669">
                  <c:v>-0.86</c:v>
                </c:pt>
                <c:pt idx="670">
                  <c:v>0.21</c:v>
                </c:pt>
                <c:pt idx="671">
                  <c:v>0.08</c:v>
                </c:pt>
                <c:pt idx="672">
                  <c:v>0.15</c:v>
                </c:pt>
                <c:pt idx="673">
                  <c:v>0.17</c:v>
                </c:pt>
                <c:pt idx="674">
                  <c:v>-0.02</c:v>
                </c:pt>
                <c:pt idx="675">
                  <c:v>0.19</c:v>
                </c:pt>
                <c:pt idx="676">
                  <c:v>0.19</c:v>
                </c:pt>
                <c:pt idx="677">
                  <c:v>-0.36</c:v>
                </c:pt>
                <c:pt idx="678">
                  <c:v>0.13</c:v>
                </c:pt>
                <c:pt idx="679">
                  <c:v>-0.1</c:v>
                </c:pt>
                <c:pt idx="680">
                  <c:v>-0.24</c:v>
                </c:pt>
                <c:pt idx="681">
                  <c:v>0.05</c:v>
                </c:pt>
                <c:pt idx="682">
                  <c:v>-0.1</c:v>
                </c:pt>
                <c:pt idx="683">
                  <c:v>0.01</c:v>
                </c:pt>
                <c:pt idx="684">
                  <c:v>0.27</c:v>
                </c:pt>
                <c:pt idx="685">
                  <c:v>-0.06</c:v>
                </c:pt>
                <c:pt idx="686">
                  <c:v>0.04</c:v>
                </c:pt>
                <c:pt idx="687">
                  <c:v>-0.08</c:v>
                </c:pt>
                <c:pt idx="688">
                  <c:v>0.12</c:v>
                </c:pt>
                <c:pt idx="689">
                  <c:v>0.35</c:v>
                </c:pt>
                <c:pt idx="690">
                  <c:v>-0.37</c:v>
                </c:pt>
                <c:pt idx="691">
                  <c:v>0.26</c:v>
                </c:pt>
                <c:pt idx="692">
                  <c:v>0.4</c:v>
                </c:pt>
                <c:pt idx="693">
                  <c:v>-0.16</c:v>
                </c:pt>
                <c:pt idx="694">
                  <c:v>-0.06</c:v>
                </c:pt>
                <c:pt idx="695">
                  <c:v>0.68</c:v>
                </c:pt>
                <c:pt idx="696">
                  <c:v>-0.12</c:v>
                </c:pt>
                <c:pt idx="697">
                  <c:v>0.19</c:v>
                </c:pt>
                <c:pt idx="698">
                  <c:v>-0.38</c:v>
                </c:pt>
                <c:pt idx="699">
                  <c:v>0.06</c:v>
                </c:pt>
                <c:pt idx="700">
                  <c:v>-0.01</c:v>
                </c:pt>
                <c:pt idx="701">
                  <c:v>0.08</c:v>
                </c:pt>
                <c:pt idx="702">
                  <c:v>-0.25</c:v>
                </c:pt>
                <c:pt idx="703">
                  <c:v>-0.21</c:v>
                </c:pt>
                <c:pt idx="704">
                  <c:v>0.18</c:v>
                </c:pt>
                <c:pt idx="705">
                  <c:v>0.23</c:v>
                </c:pt>
                <c:pt idx="706">
                  <c:v>0.15</c:v>
                </c:pt>
                <c:pt idx="707">
                  <c:v>0.02</c:v>
                </c:pt>
                <c:pt idx="708">
                  <c:v>-0.27</c:v>
                </c:pt>
                <c:pt idx="709">
                  <c:v>0.18</c:v>
                </c:pt>
                <c:pt idx="710">
                  <c:v>-7.0000000000000007E-2</c:v>
                </c:pt>
                <c:pt idx="711">
                  <c:v>0</c:v>
                </c:pt>
                <c:pt idx="712">
                  <c:v>0.03</c:v>
                </c:pt>
                <c:pt idx="713">
                  <c:v>-0.13</c:v>
                </c:pt>
                <c:pt idx="714">
                  <c:v>-0.03</c:v>
                </c:pt>
                <c:pt idx="715">
                  <c:v>-0.02</c:v>
                </c:pt>
                <c:pt idx="716">
                  <c:v>0.39</c:v>
                </c:pt>
                <c:pt idx="717">
                  <c:v>-0.12</c:v>
                </c:pt>
                <c:pt idx="718">
                  <c:v>0.06</c:v>
                </c:pt>
                <c:pt idx="719">
                  <c:v>0.24</c:v>
                </c:pt>
                <c:pt idx="720">
                  <c:v>-0.25</c:v>
                </c:pt>
                <c:pt idx="721">
                  <c:v>-0.15</c:v>
                </c:pt>
                <c:pt idx="722">
                  <c:v>0.22</c:v>
                </c:pt>
                <c:pt idx="723">
                  <c:v>-0.04</c:v>
                </c:pt>
                <c:pt idx="724">
                  <c:v>-0.04</c:v>
                </c:pt>
                <c:pt idx="725">
                  <c:v>0.09</c:v>
                </c:pt>
                <c:pt idx="726">
                  <c:v>0</c:v>
                </c:pt>
                <c:pt idx="727">
                  <c:v>0</c:v>
                </c:pt>
                <c:pt idx="728">
                  <c:v>0.22</c:v>
                </c:pt>
                <c:pt idx="729">
                  <c:v>-0.17</c:v>
                </c:pt>
                <c:pt idx="730">
                  <c:v>-0.48</c:v>
                </c:pt>
                <c:pt idx="731">
                  <c:v>-0.02</c:v>
                </c:pt>
                <c:pt idx="732">
                  <c:v>-0.27</c:v>
                </c:pt>
                <c:pt idx="733">
                  <c:v>-0.06</c:v>
                </c:pt>
                <c:pt idx="734">
                  <c:v>0.25</c:v>
                </c:pt>
                <c:pt idx="735">
                  <c:v>-0.03</c:v>
                </c:pt>
                <c:pt idx="736">
                  <c:v>0.24</c:v>
                </c:pt>
                <c:pt idx="737">
                  <c:v>-0.18</c:v>
                </c:pt>
                <c:pt idx="738">
                  <c:v>-0.14000000000000001</c:v>
                </c:pt>
                <c:pt idx="739">
                  <c:v>0.21</c:v>
                </c:pt>
                <c:pt idx="740">
                  <c:v>-0.42</c:v>
                </c:pt>
                <c:pt idx="741">
                  <c:v>-0.08</c:v>
                </c:pt>
                <c:pt idx="742">
                  <c:v>0.22</c:v>
                </c:pt>
                <c:pt idx="743">
                  <c:v>0.01</c:v>
                </c:pt>
                <c:pt idx="744">
                  <c:v>0</c:v>
                </c:pt>
                <c:pt idx="745">
                  <c:v>-0.1</c:v>
                </c:pt>
                <c:pt idx="746">
                  <c:v>0.18</c:v>
                </c:pt>
                <c:pt idx="747">
                  <c:v>0.13</c:v>
                </c:pt>
                <c:pt idx="748">
                  <c:v>-0.14000000000000001</c:v>
                </c:pt>
                <c:pt idx="749">
                  <c:v>-0.27</c:v>
                </c:pt>
                <c:pt idx="750">
                  <c:v>0.49</c:v>
                </c:pt>
                <c:pt idx="751">
                  <c:v>0.33</c:v>
                </c:pt>
                <c:pt idx="752">
                  <c:v>0.1</c:v>
                </c:pt>
                <c:pt idx="753">
                  <c:v>0.28999999999999998</c:v>
                </c:pt>
                <c:pt idx="754">
                  <c:v>-0.19</c:v>
                </c:pt>
                <c:pt idx="755">
                  <c:v>0.15</c:v>
                </c:pt>
                <c:pt idx="756">
                  <c:v>-0.03</c:v>
                </c:pt>
                <c:pt idx="757">
                  <c:v>0.28999999999999998</c:v>
                </c:pt>
                <c:pt idx="758">
                  <c:v>0.28999999999999998</c:v>
                </c:pt>
                <c:pt idx="759">
                  <c:v>0.15</c:v>
                </c:pt>
                <c:pt idx="760">
                  <c:v>-0.28999999999999998</c:v>
                </c:pt>
                <c:pt idx="761">
                  <c:v>0.54</c:v>
                </c:pt>
                <c:pt idx="762">
                  <c:v>-0.16</c:v>
                </c:pt>
                <c:pt idx="763">
                  <c:v>0.37</c:v>
                </c:pt>
                <c:pt idx="764">
                  <c:v>0.02</c:v>
                </c:pt>
                <c:pt idx="765">
                  <c:v>-7.0000000000000007E-2</c:v>
                </c:pt>
                <c:pt idx="766">
                  <c:v>-0.04</c:v>
                </c:pt>
                <c:pt idx="767">
                  <c:v>-0.28999999999999998</c:v>
                </c:pt>
                <c:pt idx="768">
                  <c:v>-0.1</c:v>
                </c:pt>
                <c:pt idx="769">
                  <c:v>0.22</c:v>
                </c:pt>
                <c:pt idx="770">
                  <c:v>0.02</c:v>
                </c:pt>
                <c:pt idx="771">
                  <c:v>0.26</c:v>
                </c:pt>
                <c:pt idx="772">
                  <c:v>-0.26</c:v>
                </c:pt>
                <c:pt idx="773">
                  <c:v>-0.19</c:v>
                </c:pt>
                <c:pt idx="774">
                  <c:v>0.28000000000000003</c:v>
                </c:pt>
                <c:pt idx="775">
                  <c:v>-0.16</c:v>
                </c:pt>
                <c:pt idx="776">
                  <c:v>0</c:v>
                </c:pt>
                <c:pt idx="777">
                  <c:v>0.24</c:v>
                </c:pt>
                <c:pt idx="778">
                  <c:v>-0.2</c:v>
                </c:pt>
                <c:pt idx="779">
                  <c:v>0.1</c:v>
                </c:pt>
                <c:pt idx="780">
                  <c:v>0.56000000000000005</c:v>
                </c:pt>
                <c:pt idx="781">
                  <c:v>-0.45</c:v>
                </c:pt>
                <c:pt idx="782">
                  <c:v>0.43</c:v>
                </c:pt>
                <c:pt idx="783">
                  <c:v>-0.08</c:v>
                </c:pt>
                <c:pt idx="784">
                  <c:v>0.17</c:v>
                </c:pt>
                <c:pt idx="785">
                  <c:v>0.15</c:v>
                </c:pt>
                <c:pt idx="786">
                  <c:v>-0.16</c:v>
                </c:pt>
                <c:pt idx="787">
                  <c:v>-0.02</c:v>
                </c:pt>
                <c:pt idx="788">
                  <c:v>0.04</c:v>
                </c:pt>
                <c:pt idx="789">
                  <c:v>-0.05</c:v>
                </c:pt>
                <c:pt idx="790">
                  <c:v>0.27</c:v>
                </c:pt>
                <c:pt idx="791">
                  <c:v>-0.16</c:v>
                </c:pt>
                <c:pt idx="792">
                  <c:v>-0.21</c:v>
                </c:pt>
                <c:pt idx="793">
                  <c:v>-0.25</c:v>
                </c:pt>
                <c:pt idx="794">
                  <c:v>0.28000000000000003</c:v>
                </c:pt>
                <c:pt idx="795">
                  <c:v>0.26</c:v>
                </c:pt>
                <c:pt idx="796">
                  <c:v>7.0000000000000007E-2</c:v>
                </c:pt>
                <c:pt idx="797">
                  <c:v>0.54</c:v>
                </c:pt>
                <c:pt idx="798">
                  <c:v>-0.16</c:v>
                </c:pt>
                <c:pt idx="799">
                  <c:v>0.33</c:v>
                </c:pt>
                <c:pt idx="800">
                  <c:v>-0.09</c:v>
                </c:pt>
                <c:pt idx="801">
                  <c:v>0.31</c:v>
                </c:pt>
                <c:pt idx="802">
                  <c:v>-0.05</c:v>
                </c:pt>
                <c:pt idx="803">
                  <c:v>-0.08</c:v>
                </c:pt>
                <c:pt idx="804">
                  <c:v>-0.02</c:v>
                </c:pt>
                <c:pt idx="805">
                  <c:v>-0.31</c:v>
                </c:pt>
                <c:pt idx="806">
                  <c:v>-0.23</c:v>
                </c:pt>
                <c:pt idx="807">
                  <c:v>0.15</c:v>
                </c:pt>
                <c:pt idx="808">
                  <c:v>-0.04</c:v>
                </c:pt>
                <c:pt idx="809">
                  <c:v>0.37</c:v>
                </c:pt>
                <c:pt idx="810">
                  <c:v>0.19</c:v>
                </c:pt>
                <c:pt idx="811">
                  <c:v>0.19</c:v>
                </c:pt>
                <c:pt idx="812">
                  <c:v>0.17</c:v>
                </c:pt>
                <c:pt idx="813">
                  <c:v>-0.39</c:v>
                </c:pt>
                <c:pt idx="814">
                  <c:v>-0.52</c:v>
                </c:pt>
                <c:pt idx="815">
                  <c:v>-0.05</c:v>
                </c:pt>
                <c:pt idx="816">
                  <c:v>-0.04</c:v>
                </c:pt>
                <c:pt idx="817">
                  <c:v>-0.12</c:v>
                </c:pt>
                <c:pt idx="818">
                  <c:v>-0.28999999999999998</c:v>
                </c:pt>
                <c:pt idx="819">
                  <c:v>-0.55000000000000004</c:v>
                </c:pt>
                <c:pt idx="820">
                  <c:v>-0.19</c:v>
                </c:pt>
                <c:pt idx="821">
                  <c:v>-0.1</c:v>
                </c:pt>
                <c:pt idx="822">
                  <c:v>-0.21</c:v>
                </c:pt>
                <c:pt idx="823">
                  <c:v>0.43</c:v>
                </c:pt>
                <c:pt idx="824">
                  <c:v>-0.08</c:v>
                </c:pt>
                <c:pt idx="825">
                  <c:v>0.14000000000000001</c:v>
                </c:pt>
                <c:pt idx="826">
                  <c:v>-0.21</c:v>
                </c:pt>
                <c:pt idx="827">
                  <c:v>-0.13</c:v>
                </c:pt>
                <c:pt idx="828">
                  <c:v>0.25</c:v>
                </c:pt>
                <c:pt idx="829">
                  <c:v>-0.2</c:v>
                </c:pt>
                <c:pt idx="830">
                  <c:v>-0.56999999999999995</c:v>
                </c:pt>
                <c:pt idx="831">
                  <c:v>0.41</c:v>
                </c:pt>
                <c:pt idx="832">
                  <c:v>0.13</c:v>
                </c:pt>
                <c:pt idx="833">
                  <c:v>0.13</c:v>
                </c:pt>
                <c:pt idx="834">
                  <c:v>-0.11</c:v>
                </c:pt>
                <c:pt idx="835">
                  <c:v>0.15</c:v>
                </c:pt>
                <c:pt idx="836">
                  <c:v>-0.37</c:v>
                </c:pt>
                <c:pt idx="837">
                  <c:v>-0.21</c:v>
                </c:pt>
                <c:pt idx="838">
                  <c:v>0.09</c:v>
                </c:pt>
                <c:pt idx="839">
                  <c:v>0.16</c:v>
                </c:pt>
                <c:pt idx="840">
                  <c:v>-0.05</c:v>
                </c:pt>
                <c:pt idx="841">
                  <c:v>-0.16</c:v>
                </c:pt>
                <c:pt idx="842">
                  <c:v>0.16</c:v>
                </c:pt>
                <c:pt idx="843">
                  <c:v>0.06</c:v>
                </c:pt>
                <c:pt idx="844">
                  <c:v>0.05</c:v>
                </c:pt>
                <c:pt idx="845">
                  <c:v>-0.25</c:v>
                </c:pt>
                <c:pt idx="846">
                  <c:v>-0.05</c:v>
                </c:pt>
                <c:pt idx="847">
                  <c:v>-0.02</c:v>
                </c:pt>
                <c:pt idx="848">
                  <c:v>-0.17</c:v>
                </c:pt>
                <c:pt idx="849">
                  <c:v>0.21</c:v>
                </c:pt>
                <c:pt idx="850">
                  <c:v>-0.18</c:v>
                </c:pt>
                <c:pt idx="851">
                  <c:v>0.44</c:v>
                </c:pt>
                <c:pt idx="852">
                  <c:v>0.37</c:v>
                </c:pt>
                <c:pt idx="853">
                  <c:v>-0.37</c:v>
                </c:pt>
                <c:pt idx="854">
                  <c:v>-0.47</c:v>
                </c:pt>
                <c:pt idx="855">
                  <c:v>0</c:v>
                </c:pt>
                <c:pt idx="856">
                  <c:v>0.2</c:v>
                </c:pt>
                <c:pt idx="857">
                  <c:v>-0.28000000000000003</c:v>
                </c:pt>
                <c:pt idx="858">
                  <c:v>-0.14000000000000001</c:v>
                </c:pt>
                <c:pt idx="859">
                  <c:v>-0.22</c:v>
                </c:pt>
                <c:pt idx="860">
                  <c:v>7.0000000000000007E-2</c:v>
                </c:pt>
                <c:pt idx="861">
                  <c:v>0.22</c:v>
                </c:pt>
                <c:pt idx="862">
                  <c:v>-0.26</c:v>
                </c:pt>
                <c:pt idx="863">
                  <c:v>-0.78</c:v>
                </c:pt>
                <c:pt idx="864">
                  <c:v>-0.01</c:v>
                </c:pt>
                <c:pt idx="865">
                  <c:v>-0.28999999999999998</c:v>
                </c:pt>
                <c:pt idx="866">
                  <c:v>0.15</c:v>
                </c:pt>
                <c:pt idx="867">
                  <c:v>0.65</c:v>
                </c:pt>
                <c:pt idx="868">
                  <c:v>0.04</c:v>
                </c:pt>
                <c:pt idx="869">
                  <c:v>0.32</c:v>
                </c:pt>
                <c:pt idx="870">
                  <c:v>-0.45</c:v>
                </c:pt>
                <c:pt idx="871">
                  <c:v>0.13</c:v>
                </c:pt>
                <c:pt idx="872">
                  <c:v>-0.23</c:v>
                </c:pt>
                <c:pt idx="873">
                  <c:v>-0.45</c:v>
                </c:pt>
                <c:pt idx="874">
                  <c:v>-0.21</c:v>
                </c:pt>
                <c:pt idx="875">
                  <c:v>0.3</c:v>
                </c:pt>
                <c:pt idx="876">
                  <c:v>0</c:v>
                </c:pt>
                <c:pt idx="877">
                  <c:v>-0.27</c:v>
                </c:pt>
                <c:pt idx="878">
                  <c:v>-0.2</c:v>
                </c:pt>
                <c:pt idx="879">
                  <c:v>0.04</c:v>
                </c:pt>
                <c:pt idx="880">
                  <c:v>-0.04</c:v>
                </c:pt>
                <c:pt idx="881">
                  <c:v>-0.2</c:v>
                </c:pt>
                <c:pt idx="882">
                  <c:v>-0.05</c:v>
                </c:pt>
                <c:pt idx="883">
                  <c:v>0.25</c:v>
                </c:pt>
                <c:pt idx="884">
                  <c:v>-0.04</c:v>
                </c:pt>
                <c:pt idx="885">
                  <c:v>-0.11</c:v>
                </c:pt>
                <c:pt idx="886">
                  <c:v>0.01</c:v>
                </c:pt>
                <c:pt idx="887">
                  <c:v>-0.33</c:v>
                </c:pt>
                <c:pt idx="888">
                  <c:v>-7.0000000000000007E-2</c:v>
                </c:pt>
                <c:pt idx="889">
                  <c:v>-0.05</c:v>
                </c:pt>
                <c:pt idx="890">
                  <c:v>-0.03</c:v>
                </c:pt>
                <c:pt idx="891">
                  <c:v>0.12</c:v>
                </c:pt>
                <c:pt idx="892">
                  <c:v>-0.18</c:v>
                </c:pt>
                <c:pt idx="893">
                  <c:v>-0.06</c:v>
                </c:pt>
                <c:pt idx="894">
                  <c:v>0.08</c:v>
                </c:pt>
                <c:pt idx="895">
                  <c:v>-0.16</c:v>
                </c:pt>
                <c:pt idx="896">
                  <c:v>0</c:v>
                </c:pt>
                <c:pt idx="897">
                  <c:v>0.11</c:v>
                </c:pt>
                <c:pt idx="898">
                  <c:v>-0.14000000000000001</c:v>
                </c:pt>
                <c:pt idx="899">
                  <c:v>7.0000000000000007E-2</c:v>
                </c:pt>
                <c:pt idx="900">
                  <c:v>0.08</c:v>
                </c:pt>
                <c:pt idx="901">
                  <c:v>0.11</c:v>
                </c:pt>
                <c:pt idx="902">
                  <c:v>0.06</c:v>
                </c:pt>
                <c:pt idx="903">
                  <c:v>-0.02</c:v>
                </c:pt>
                <c:pt idx="904">
                  <c:v>-0.15</c:v>
                </c:pt>
                <c:pt idx="905">
                  <c:v>-0.19</c:v>
                </c:pt>
                <c:pt idx="906">
                  <c:v>-0.1</c:v>
                </c:pt>
                <c:pt idx="907">
                  <c:v>0.11</c:v>
                </c:pt>
                <c:pt idx="908">
                  <c:v>0.01</c:v>
                </c:pt>
                <c:pt idx="909">
                  <c:v>0.14000000000000001</c:v>
                </c:pt>
                <c:pt idx="910">
                  <c:v>0.2</c:v>
                </c:pt>
                <c:pt idx="911">
                  <c:v>-0.14000000000000001</c:v>
                </c:pt>
                <c:pt idx="912">
                  <c:v>-0.05</c:v>
                </c:pt>
                <c:pt idx="913">
                  <c:v>0.16</c:v>
                </c:pt>
                <c:pt idx="914">
                  <c:v>-0.04</c:v>
                </c:pt>
                <c:pt idx="915">
                  <c:v>-0.01</c:v>
                </c:pt>
                <c:pt idx="916">
                  <c:v>-0.1</c:v>
                </c:pt>
                <c:pt idx="917">
                  <c:v>0.12</c:v>
                </c:pt>
                <c:pt idx="918">
                  <c:v>-0.02</c:v>
                </c:pt>
                <c:pt idx="919">
                  <c:v>0.01</c:v>
                </c:pt>
                <c:pt idx="920">
                  <c:v>-0.03</c:v>
                </c:pt>
                <c:pt idx="921">
                  <c:v>0.02</c:v>
                </c:pt>
                <c:pt idx="922">
                  <c:v>0.17</c:v>
                </c:pt>
                <c:pt idx="923">
                  <c:v>0.18</c:v>
                </c:pt>
                <c:pt idx="924">
                  <c:v>7.0000000000000007E-2</c:v>
                </c:pt>
                <c:pt idx="925">
                  <c:v>0.09</c:v>
                </c:pt>
                <c:pt idx="926">
                  <c:v>-0.13</c:v>
                </c:pt>
                <c:pt idx="927">
                  <c:v>-0.02</c:v>
                </c:pt>
                <c:pt idx="928">
                  <c:v>-0.09</c:v>
                </c:pt>
                <c:pt idx="929">
                  <c:v>-0.1</c:v>
                </c:pt>
                <c:pt idx="930">
                  <c:v>0.28000000000000003</c:v>
                </c:pt>
                <c:pt idx="931">
                  <c:v>-0.15</c:v>
                </c:pt>
                <c:pt idx="932">
                  <c:v>0.01</c:v>
                </c:pt>
                <c:pt idx="933">
                  <c:v>-0.08</c:v>
                </c:pt>
                <c:pt idx="934">
                  <c:v>7.0000000000000007E-2</c:v>
                </c:pt>
                <c:pt idx="935">
                  <c:v>0.13</c:v>
                </c:pt>
                <c:pt idx="936">
                  <c:v>-0.2</c:v>
                </c:pt>
                <c:pt idx="937">
                  <c:v>-0.06</c:v>
                </c:pt>
                <c:pt idx="938">
                  <c:v>-0.03</c:v>
                </c:pt>
                <c:pt idx="939">
                  <c:v>-7.0000000000000007E-2</c:v>
                </c:pt>
                <c:pt idx="940">
                  <c:v>-0.12</c:v>
                </c:pt>
                <c:pt idx="941">
                  <c:v>-0.02</c:v>
                </c:pt>
                <c:pt idx="942">
                  <c:v>0.13</c:v>
                </c:pt>
                <c:pt idx="943">
                  <c:v>0.14000000000000001</c:v>
                </c:pt>
                <c:pt idx="944">
                  <c:v>-0.12</c:v>
                </c:pt>
                <c:pt idx="945">
                  <c:v>0.01</c:v>
                </c:pt>
                <c:pt idx="946">
                  <c:v>0.19</c:v>
                </c:pt>
                <c:pt idx="947">
                  <c:v>-0.16</c:v>
                </c:pt>
                <c:pt idx="948">
                  <c:v>0</c:v>
                </c:pt>
                <c:pt idx="949">
                  <c:v>0.11</c:v>
                </c:pt>
                <c:pt idx="950">
                  <c:v>-0.14000000000000001</c:v>
                </c:pt>
                <c:pt idx="951">
                  <c:v>-0.03</c:v>
                </c:pt>
                <c:pt idx="952">
                  <c:v>-0.09</c:v>
                </c:pt>
                <c:pt idx="953">
                  <c:v>0</c:v>
                </c:pt>
                <c:pt idx="954">
                  <c:v>0</c:v>
                </c:pt>
                <c:pt idx="955">
                  <c:v>-0.05</c:v>
                </c:pt>
                <c:pt idx="956">
                  <c:v>0.48</c:v>
                </c:pt>
                <c:pt idx="957">
                  <c:v>-0.03</c:v>
                </c:pt>
                <c:pt idx="958">
                  <c:v>-0.01</c:v>
                </c:pt>
                <c:pt idx="959">
                  <c:v>0.27</c:v>
                </c:pt>
                <c:pt idx="960">
                  <c:v>-0.11</c:v>
                </c:pt>
                <c:pt idx="961">
                  <c:v>-0.18</c:v>
                </c:pt>
                <c:pt idx="962">
                  <c:v>0.06</c:v>
                </c:pt>
                <c:pt idx="963">
                  <c:v>-0.1</c:v>
                </c:pt>
                <c:pt idx="964">
                  <c:v>0.27</c:v>
                </c:pt>
                <c:pt idx="965">
                  <c:v>-0.05</c:v>
                </c:pt>
                <c:pt idx="966">
                  <c:v>0.19</c:v>
                </c:pt>
                <c:pt idx="967">
                  <c:v>0.05</c:v>
                </c:pt>
                <c:pt idx="968">
                  <c:v>-7.0000000000000007E-2</c:v>
                </c:pt>
                <c:pt idx="969">
                  <c:v>-0.06</c:v>
                </c:pt>
                <c:pt idx="970">
                  <c:v>-0.2</c:v>
                </c:pt>
                <c:pt idx="971">
                  <c:v>-0.05</c:v>
                </c:pt>
                <c:pt idx="972">
                  <c:v>0.17</c:v>
                </c:pt>
                <c:pt idx="973">
                  <c:v>-0.12</c:v>
                </c:pt>
                <c:pt idx="974">
                  <c:v>-0.23</c:v>
                </c:pt>
                <c:pt idx="975">
                  <c:v>0.03</c:v>
                </c:pt>
                <c:pt idx="976">
                  <c:v>-0.06</c:v>
                </c:pt>
                <c:pt idx="977">
                  <c:v>-0.09</c:v>
                </c:pt>
                <c:pt idx="978">
                  <c:v>-0.02</c:v>
                </c:pt>
                <c:pt idx="979">
                  <c:v>0.05</c:v>
                </c:pt>
                <c:pt idx="980">
                  <c:v>-0.01</c:v>
                </c:pt>
                <c:pt idx="981">
                  <c:v>7.0000000000000007E-2</c:v>
                </c:pt>
                <c:pt idx="982">
                  <c:v>-0.01</c:v>
                </c:pt>
                <c:pt idx="983">
                  <c:v>-0.16</c:v>
                </c:pt>
                <c:pt idx="984">
                  <c:v>0.02</c:v>
                </c:pt>
                <c:pt idx="985">
                  <c:v>0.05</c:v>
                </c:pt>
                <c:pt idx="986">
                  <c:v>-0.23</c:v>
                </c:pt>
                <c:pt idx="987">
                  <c:v>-0.17</c:v>
                </c:pt>
                <c:pt idx="988">
                  <c:v>0.19</c:v>
                </c:pt>
                <c:pt idx="989">
                  <c:v>0.04</c:v>
                </c:pt>
                <c:pt idx="990">
                  <c:v>7.0000000000000007E-2</c:v>
                </c:pt>
                <c:pt idx="991">
                  <c:v>-0.02</c:v>
                </c:pt>
                <c:pt idx="992">
                  <c:v>-0.04</c:v>
                </c:pt>
                <c:pt idx="993">
                  <c:v>-0.01</c:v>
                </c:pt>
                <c:pt idx="994">
                  <c:v>0</c:v>
                </c:pt>
                <c:pt idx="995">
                  <c:v>-0.03</c:v>
                </c:pt>
                <c:pt idx="996">
                  <c:v>-0.28000000000000003</c:v>
                </c:pt>
                <c:pt idx="997">
                  <c:v>0.33</c:v>
                </c:pt>
                <c:pt idx="998">
                  <c:v>-0.21</c:v>
                </c:pt>
                <c:pt idx="999">
                  <c:v>0.02</c:v>
                </c:pt>
                <c:pt idx="1000">
                  <c:v>-0.14000000000000001</c:v>
                </c:pt>
                <c:pt idx="1001">
                  <c:v>-0.02</c:v>
                </c:pt>
                <c:pt idx="1002">
                  <c:v>0.51</c:v>
                </c:pt>
                <c:pt idx="1003">
                  <c:v>-0.11</c:v>
                </c:pt>
                <c:pt idx="1004">
                  <c:v>-0.16</c:v>
                </c:pt>
                <c:pt idx="1005">
                  <c:v>0.12</c:v>
                </c:pt>
                <c:pt idx="1006">
                  <c:v>-0.11</c:v>
                </c:pt>
                <c:pt idx="1007">
                  <c:v>0.16</c:v>
                </c:pt>
                <c:pt idx="1008">
                  <c:v>-0.09</c:v>
                </c:pt>
                <c:pt idx="1009">
                  <c:v>0.08</c:v>
                </c:pt>
                <c:pt idx="1010">
                  <c:v>-0.17</c:v>
                </c:pt>
                <c:pt idx="1011">
                  <c:v>-0.15</c:v>
                </c:pt>
                <c:pt idx="1012">
                  <c:v>0.14000000000000001</c:v>
                </c:pt>
                <c:pt idx="1013">
                  <c:v>0.18</c:v>
                </c:pt>
                <c:pt idx="1014">
                  <c:v>-0.1</c:v>
                </c:pt>
                <c:pt idx="1015">
                  <c:v>0</c:v>
                </c:pt>
                <c:pt idx="1016">
                  <c:v>0.28999999999999998</c:v>
                </c:pt>
                <c:pt idx="1017">
                  <c:v>-0.04</c:v>
                </c:pt>
                <c:pt idx="1018">
                  <c:v>-0.26</c:v>
                </c:pt>
                <c:pt idx="1019">
                  <c:v>0.11</c:v>
                </c:pt>
                <c:pt idx="1020">
                  <c:v>0.05</c:v>
                </c:pt>
                <c:pt idx="1021">
                  <c:v>-0.13</c:v>
                </c:pt>
                <c:pt idx="1022">
                  <c:v>0.23</c:v>
                </c:pt>
                <c:pt idx="1023">
                  <c:v>0.25</c:v>
                </c:pt>
                <c:pt idx="1024">
                  <c:v>-0.25</c:v>
                </c:pt>
                <c:pt idx="1025">
                  <c:v>0.09</c:v>
                </c:pt>
                <c:pt idx="1026">
                  <c:v>0.17</c:v>
                </c:pt>
                <c:pt idx="1027">
                  <c:v>-0.23</c:v>
                </c:pt>
                <c:pt idx="1028">
                  <c:v>0.08</c:v>
                </c:pt>
                <c:pt idx="1029">
                  <c:v>0.17</c:v>
                </c:pt>
                <c:pt idx="1030">
                  <c:v>-0.18</c:v>
                </c:pt>
                <c:pt idx="1031">
                  <c:v>-0.08</c:v>
                </c:pt>
                <c:pt idx="1032">
                  <c:v>0.26</c:v>
                </c:pt>
                <c:pt idx="1033">
                  <c:v>0.2</c:v>
                </c:pt>
                <c:pt idx="1034">
                  <c:v>0.14000000000000001</c:v>
                </c:pt>
                <c:pt idx="1035">
                  <c:v>-0.26</c:v>
                </c:pt>
                <c:pt idx="1036">
                  <c:v>0.1</c:v>
                </c:pt>
                <c:pt idx="1037">
                  <c:v>-0.2</c:v>
                </c:pt>
                <c:pt idx="1038">
                  <c:v>-0.03</c:v>
                </c:pt>
                <c:pt idx="1039">
                  <c:v>0.19</c:v>
                </c:pt>
                <c:pt idx="1040">
                  <c:v>0.01</c:v>
                </c:pt>
                <c:pt idx="1041">
                  <c:v>0.27</c:v>
                </c:pt>
                <c:pt idx="1042">
                  <c:v>0.21</c:v>
                </c:pt>
                <c:pt idx="1043">
                  <c:v>0.61</c:v>
                </c:pt>
                <c:pt idx="1044">
                  <c:v>0.44</c:v>
                </c:pt>
                <c:pt idx="1045">
                  <c:v>-0.23</c:v>
                </c:pt>
                <c:pt idx="1046">
                  <c:v>0.56999999999999995</c:v>
                </c:pt>
                <c:pt idx="1047">
                  <c:v>-0.12</c:v>
                </c:pt>
                <c:pt idx="1048">
                  <c:v>0.11</c:v>
                </c:pt>
                <c:pt idx="1049">
                  <c:v>-0.18</c:v>
                </c:pt>
                <c:pt idx="1050">
                  <c:v>0.13</c:v>
                </c:pt>
                <c:pt idx="1051">
                  <c:v>0.21</c:v>
                </c:pt>
                <c:pt idx="1052">
                  <c:v>-0.15</c:v>
                </c:pt>
                <c:pt idx="1053">
                  <c:v>0.02</c:v>
                </c:pt>
                <c:pt idx="1054">
                  <c:v>0.08</c:v>
                </c:pt>
                <c:pt idx="1055">
                  <c:v>0.03</c:v>
                </c:pt>
                <c:pt idx="1056">
                  <c:v>-0.04</c:v>
                </c:pt>
                <c:pt idx="1057">
                  <c:v>-0.09</c:v>
                </c:pt>
                <c:pt idx="1058">
                  <c:v>-0.14000000000000001</c:v>
                </c:pt>
                <c:pt idx="1059">
                  <c:v>0.21</c:v>
                </c:pt>
                <c:pt idx="1060">
                  <c:v>0.02</c:v>
                </c:pt>
                <c:pt idx="1061">
                  <c:v>0.64</c:v>
                </c:pt>
                <c:pt idx="1062">
                  <c:v>0.3</c:v>
                </c:pt>
                <c:pt idx="1063">
                  <c:v>0.3</c:v>
                </c:pt>
                <c:pt idx="1064">
                  <c:v>0.34</c:v>
                </c:pt>
                <c:pt idx="1065">
                  <c:v>0.08</c:v>
                </c:pt>
                <c:pt idx="1066">
                  <c:v>0.17</c:v>
                </c:pt>
                <c:pt idx="1067">
                  <c:v>-0.76</c:v>
                </c:pt>
                <c:pt idx="1068">
                  <c:v>-0.16</c:v>
                </c:pt>
                <c:pt idx="1069">
                  <c:v>0.05</c:v>
                </c:pt>
                <c:pt idx="1070">
                  <c:v>-0.04</c:v>
                </c:pt>
                <c:pt idx="1071">
                  <c:v>-0.17</c:v>
                </c:pt>
                <c:pt idx="1072">
                  <c:v>-0.18</c:v>
                </c:pt>
                <c:pt idx="1073">
                  <c:v>-0.05</c:v>
                </c:pt>
                <c:pt idx="1074">
                  <c:v>0.15</c:v>
                </c:pt>
                <c:pt idx="1075">
                  <c:v>-0.15</c:v>
                </c:pt>
                <c:pt idx="1076">
                  <c:v>-0.12</c:v>
                </c:pt>
                <c:pt idx="1077">
                  <c:v>0.12</c:v>
                </c:pt>
                <c:pt idx="1078">
                  <c:v>-0.55000000000000004</c:v>
                </c:pt>
                <c:pt idx="1079">
                  <c:v>-0.38</c:v>
                </c:pt>
                <c:pt idx="1080">
                  <c:v>-0.13</c:v>
                </c:pt>
                <c:pt idx="1081">
                  <c:v>-0.23</c:v>
                </c:pt>
                <c:pt idx="1082">
                  <c:v>0.05</c:v>
                </c:pt>
                <c:pt idx="1083">
                  <c:v>-0.36</c:v>
                </c:pt>
                <c:pt idx="1084">
                  <c:v>-0.41</c:v>
                </c:pt>
                <c:pt idx="1085">
                  <c:v>-7.0000000000000007E-2</c:v>
                </c:pt>
                <c:pt idx="1086">
                  <c:v>-0.23</c:v>
                </c:pt>
                <c:pt idx="1087">
                  <c:v>-0.28999999999999998</c:v>
                </c:pt>
                <c:pt idx="1088">
                  <c:v>-7.0000000000000007E-2</c:v>
                </c:pt>
                <c:pt idx="1089">
                  <c:v>-0.22</c:v>
                </c:pt>
                <c:pt idx="1090">
                  <c:v>-0.23</c:v>
                </c:pt>
                <c:pt idx="1091">
                  <c:v>-0.08</c:v>
                </c:pt>
                <c:pt idx="1092">
                  <c:v>-0.44</c:v>
                </c:pt>
                <c:pt idx="1093">
                  <c:v>0.2</c:v>
                </c:pt>
                <c:pt idx="1094">
                  <c:v>0.08</c:v>
                </c:pt>
                <c:pt idx="1095">
                  <c:v>0.26</c:v>
                </c:pt>
                <c:pt idx="1096">
                  <c:v>-0.03</c:v>
                </c:pt>
                <c:pt idx="1097">
                  <c:v>-0.19</c:v>
                </c:pt>
                <c:pt idx="1098">
                  <c:v>-0.19</c:v>
                </c:pt>
                <c:pt idx="1099">
                  <c:v>0.27</c:v>
                </c:pt>
                <c:pt idx="1100">
                  <c:v>-0.02</c:v>
                </c:pt>
                <c:pt idx="1101">
                  <c:v>-0.92</c:v>
                </c:pt>
                <c:pt idx="1102">
                  <c:v>0.2</c:v>
                </c:pt>
                <c:pt idx="1103">
                  <c:v>-0.16</c:v>
                </c:pt>
                <c:pt idx="1104">
                  <c:v>-0.03</c:v>
                </c:pt>
                <c:pt idx="1105">
                  <c:v>0.08</c:v>
                </c:pt>
                <c:pt idx="1106">
                  <c:v>-0.05</c:v>
                </c:pt>
                <c:pt idx="1107">
                  <c:v>0.22</c:v>
                </c:pt>
                <c:pt idx="1108">
                  <c:v>-0.22</c:v>
                </c:pt>
                <c:pt idx="1109">
                  <c:v>-0.04</c:v>
                </c:pt>
                <c:pt idx="1110">
                  <c:v>-0.15</c:v>
                </c:pt>
                <c:pt idx="1111">
                  <c:v>-0.08</c:v>
                </c:pt>
                <c:pt idx="1112">
                  <c:v>-0.02</c:v>
                </c:pt>
                <c:pt idx="1113">
                  <c:v>0.3</c:v>
                </c:pt>
                <c:pt idx="1114">
                  <c:v>0.1</c:v>
                </c:pt>
                <c:pt idx="1115">
                  <c:v>0.54</c:v>
                </c:pt>
                <c:pt idx="1116">
                  <c:v>0.43</c:v>
                </c:pt>
                <c:pt idx="1117">
                  <c:v>-0.52</c:v>
                </c:pt>
                <c:pt idx="1118">
                  <c:v>-0.02</c:v>
                </c:pt>
                <c:pt idx="1119">
                  <c:v>7.0000000000000007E-2</c:v>
                </c:pt>
                <c:pt idx="1120">
                  <c:v>0.09</c:v>
                </c:pt>
                <c:pt idx="1121">
                  <c:v>-0.2</c:v>
                </c:pt>
                <c:pt idx="1122">
                  <c:v>0.28999999999999998</c:v>
                </c:pt>
                <c:pt idx="1123">
                  <c:v>0.33</c:v>
                </c:pt>
                <c:pt idx="1124">
                  <c:v>-0.03</c:v>
                </c:pt>
                <c:pt idx="1125">
                  <c:v>-0.18</c:v>
                </c:pt>
                <c:pt idx="1126">
                  <c:v>0.15</c:v>
                </c:pt>
                <c:pt idx="1127">
                  <c:v>-0.14000000000000001</c:v>
                </c:pt>
                <c:pt idx="1128">
                  <c:v>-0.12</c:v>
                </c:pt>
                <c:pt idx="1129">
                  <c:v>0.35</c:v>
                </c:pt>
                <c:pt idx="1130">
                  <c:v>-0.4</c:v>
                </c:pt>
                <c:pt idx="1131">
                  <c:v>0.33</c:v>
                </c:pt>
                <c:pt idx="1132">
                  <c:v>0.25</c:v>
                </c:pt>
                <c:pt idx="1133">
                  <c:v>-0.14000000000000001</c:v>
                </c:pt>
                <c:pt idx="1134">
                  <c:v>-0.1</c:v>
                </c:pt>
                <c:pt idx="1135">
                  <c:v>0.01</c:v>
                </c:pt>
                <c:pt idx="1136">
                  <c:v>0.25</c:v>
                </c:pt>
                <c:pt idx="1137">
                  <c:v>0.32</c:v>
                </c:pt>
                <c:pt idx="1138">
                  <c:v>-7.0000000000000007E-2</c:v>
                </c:pt>
                <c:pt idx="1139">
                  <c:v>-0.1</c:v>
                </c:pt>
                <c:pt idx="1140">
                  <c:v>-0.08</c:v>
                </c:pt>
                <c:pt idx="1141">
                  <c:v>0.11</c:v>
                </c:pt>
                <c:pt idx="1142">
                  <c:v>0.03</c:v>
                </c:pt>
                <c:pt idx="1143">
                  <c:v>-0.79</c:v>
                </c:pt>
                <c:pt idx="1144">
                  <c:v>0.14000000000000001</c:v>
                </c:pt>
                <c:pt idx="1145">
                  <c:v>0.28999999999999998</c:v>
                </c:pt>
                <c:pt idx="1146">
                  <c:v>0.17</c:v>
                </c:pt>
                <c:pt idx="1147">
                  <c:v>0.11</c:v>
                </c:pt>
                <c:pt idx="1148">
                  <c:v>0.4</c:v>
                </c:pt>
                <c:pt idx="1149">
                  <c:v>-0.04</c:v>
                </c:pt>
                <c:pt idx="1150">
                  <c:v>0.21</c:v>
                </c:pt>
                <c:pt idx="1151">
                  <c:v>-0.12</c:v>
                </c:pt>
                <c:pt idx="1152">
                  <c:v>0.22</c:v>
                </c:pt>
                <c:pt idx="1153">
                  <c:v>-0.11</c:v>
                </c:pt>
                <c:pt idx="1154">
                  <c:v>0.04</c:v>
                </c:pt>
                <c:pt idx="1155">
                  <c:v>-0.18</c:v>
                </c:pt>
                <c:pt idx="1156">
                  <c:v>-0.11</c:v>
                </c:pt>
                <c:pt idx="1157">
                  <c:v>0.08</c:v>
                </c:pt>
                <c:pt idx="1158">
                  <c:v>0.04</c:v>
                </c:pt>
                <c:pt idx="1159">
                  <c:v>-0.08</c:v>
                </c:pt>
                <c:pt idx="1160">
                  <c:v>0.24</c:v>
                </c:pt>
                <c:pt idx="1161">
                  <c:v>-0.22</c:v>
                </c:pt>
                <c:pt idx="1162">
                  <c:v>-0.04</c:v>
                </c:pt>
                <c:pt idx="1163">
                  <c:v>-0.04</c:v>
                </c:pt>
                <c:pt idx="1164">
                  <c:v>-0.01</c:v>
                </c:pt>
                <c:pt idx="1165">
                  <c:v>0.67</c:v>
                </c:pt>
                <c:pt idx="1166">
                  <c:v>-0.13</c:v>
                </c:pt>
                <c:pt idx="1167">
                  <c:v>0.45</c:v>
                </c:pt>
                <c:pt idx="1168">
                  <c:v>0.46</c:v>
                </c:pt>
                <c:pt idx="1169">
                  <c:v>7.0000000000000007E-2</c:v>
                </c:pt>
                <c:pt idx="1170">
                  <c:v>0.04</c:v>
                </c:pt>
                <c:pt idx="1171">
                  <c:v>-0.27</c:v>
                </c:pt>
                <c:pt idx="1172">
                  <c:v>-0.16</c:v>
                </c:pt>
                <c:pt idx="1173">
                  <c:v>-0.09</c:v>
                </c:pt>
                <c:pt idx="1174">
                  <c:v>0.34</c:v>
                </c:pt>
                <c:pt idx="1175">
                  <c:v>-0.38</c:v>
                </c:pt>
                <c:pt idx="1176">
                  <c:v>-0.22</c:v>
                </c:pt>
                <c:pt idx="1177">
                  <c:v>0.28999999999999998</c:v>
                </c:pt>
                <c:pt idx="1178">
                  <c:v>0</c:v>
                </c:pt>
                <c:pt idx="1179">
                  <c:v>-0.36</c:v>
                </c:pt>
                <c:pt idx="1180">
                  <c:v>-0.04</c:v>
                </c:pt>
                <c:pt idx="1181">
                  <c:v>0.01</c:v>
                </c:pt>
                <c:pt idx="1182">
                  <c:v>0.11</c:v>
                </c:pt>
                <c:pt idx="1183">
                  <c:v>-7.0000000000000007E-2</c:v>
                </c:pt>
                <c:pt idx="1184">
                  <c:v>-0.24</c:v>
                </c:pt>
                <c:pt idx="1185">
                  <c:v>-0.04</c:v>
                </c:pt>
                <c:pt idx="1186">
                  <c:v>-0.02</c:v>
                </c:pt>
                <c:pt idx="1187">
                  <c:v>-0.16</c:v>
                </c:pt>
                <c:pt idx="1188">
                  <c:v>-0.16</c:v>
                </c:pt>
                <c:pt idx="1189">
                  <c:v>-0.16</c:v>
                </c:pt>
                <c:pt idx="1190">
                  <c:v>-0.11</c:v>
                </c:pt>
                <c:pt idx="1191">
                  <c:v>-0.19</c:v>
                </c:pt>
                <c:pt idx="1192">
                  <c:v>-0.08</c:v>
                </c:pt>
                <c:pt idx="1193">
                  <c:v>0.24</c:v>
                </c:pt>
                <c:pt idx="1194">
                  <c:v>0.03</c:v>
                </c:pt>
                <c:pt idx="1195">
                  <c:v>0</c:v>
                </c:pt>
                <c:pt idx="1196">
                  <c:v>-0.09</c:v>
                </c:pt>
                <c:pt idx="1197">
                  <c:v>-0.15</c:v>
                </c:pt>
                <c:pt idx="1198">
                  <c:v>-0.42</c:v>
                </c:pt>
                <c:pt idx="1199">
                  <c:v>0.24</c:v>
                </c:pt>
                <c:pt idx="1200">
                  <c:v>-0.04</c:v>
                </c:pt>
                <c:pt idx="1201">
                  <c:v>-0.18</c:v>
                </c:pt>
                <c:pt idx="1202">
                  <c:v>-0.02</c:v>
                </c:pt>
                <c:pt idx="1203">
                  <c:v>-0.21</c:v>
                </c:pt>
                <c:pt idx="1204">
                  <c:v>-0.02</c:v>
                </c:pt>
                <c:pt idx="1205">
                  <c:v>-0.51</c:v>
                </c:pt>
                <c:pt idx="1206">
                  <c:v>0.12</c:v>
                </c:pt>
                <c:pt idx="1207">
                  <c:v>-0.06</c:v>
                </c:pt>
                <c:pt idx="1208">
                  <c:v>-0.13</c:v>
                </c:pt>
                <c:pt idx="1209">
                  <c:v>0.01</c:v>
                </c:pt>
                <c:pt idx="1210">
                  <c:v>0.04</c:v>
                </c:pt>
                <c:pt idx="1211">
                  <c:v>-0.09</c:v>
                </c:pt>
                <c:pt idx="1212">
                  <c:v>0.18</c:v>
                </c:pt>
                <c:pt idx="1213">
                  <c:v>-0.03</c:v>
                </c:pt>
                <c:pt idx="1214">
                  <c:v>-0.35</c:v>
                </c:pt>
                <c:pt idx="1215">
                  <c:v>0.35</c:v>
                </c:pt>
                <c:pt idx="1216">
                  <c:v>-0.14000000000000001</c:v>
                </c:pt>
                <c:pt idx="1217">
                  <c:v>0.22</c:v>
                </c:pt>
                <c:pt idx="1218">
                  <c:v>-0.27</c:v>
                </c:pt>
                <c:pt idx="1219">
                  <c:v>0.22</c:v>
                </c:pt>
                <c:pt idx="1220">
                  <c:v>0.24</c:v>
                </c:pt>
                <c:pt idx="1221">
                  <c:v>-0.21</c:v>
                </c:pt>
                <c:pt idx="1222">
                  <c:v>0.01</c:v>
                </c:pt>
                <c:pt idx="1223">
                  <c:v>-0.14000000000000001</c:v>
                </c:pt>
                <c:pt idx="1224">
                  <c:v>-0.18</c:v>
                </c:pt>
                <c:pt idx="1225">
                  <c:v>-0.32</c:v>
                </c:pt>
                <c:pt idx="1226">
                  <c:v>0.01</c:v>
                </c:pt>
                <c:pt idx="1227">
                  <c:v>-0.02</c:v>
                </c:pt>
                <c:pt idx="1228">
                  <c:v>0.15</c:v>
                </c:pt>
                <c:pt idx="1229">
                  <c:v>0.28999999999999998</c:v>
                </c:pt>
                <c:pt idx="1230">
                  <c:v>-0.41</c:v>
                </c:pt>
                <c:pt idx="1231">
                  <c:v>-0.39</c:v>
                </c:pt>
                <c:pt idx="1232">
                  <c:v>-0.03</c:v>
                </c:pt>
                <c:pt idx="1233">
                  <c:v>-0.34</c:v>
                </c:pt>
                <c:pt idx="1234">
                  <c:v>0.32</c:v>
                </c:pt>
                <c:pt idx="1235">
                  <c:v>0.41</c:v>
                </c:pt>
                <c:pt idx="1236">
                  <c:v>0.36</c:v>
                </c:pt>
                <c:pt idx="1237">
                  <c:v>0.36</c:v>
                </c:pt>
                <c:pt idx="1238">
                  <c:v>-0.2</c:v>
                </c:pt>
                <c:pt idx="1239">
                  <c:v>-0.13</c:v>
                </c:pt>
                <c:pt idx="1240">
                  <c:v>-0.26</c:v>
                </c:pt>
                <c:pt idx="1241">
                  <c:v>-0.35</c:v>
                </c:pt>
                <c:pt idx="1242">
                  <c:v>0.12</c:v>
                </c:pt>
                <c:pt idx="1243">
                  <c:v>0.34</c:v>
                </c:pt>
                <c:pt idx="1244">
                  <c:v>-0.24</c:v>
                </c:pt>
                <c:pt idx="1245">
                  <c:v>-0.45</c:v>
                </c:pt>
                <c:pt idx="1246">
                  <c:v>-0.24</c:v>
                </c:pt>
                <c:pt idx="1247">
                  <c:v>-0.11</c:v>
                </c:pt>
                <c:pt idx="1248">
                  <c:v>0.09</c:v>
                </c:pt>
                <c:pt idx="1249">
                  <c:v>-0.21</c:v>
                </c:pt>
                <c:pt idx="1250">
                  <c:v>0.27</c:v>
                </c:pt>
                <c:pt idx="1251">
                  <c:v>-0.12</c:v>
                </c:pt>
                <c:pt idx="1252">
                  <c:v>-0.05</c:v>
                </c:pt>
                <c:pt idx="1253">
                  <c:v>-0.56000000000000005</c:v>
                </c:pt>
                <c:pt idx="1254">
                  <c:v>-0.06</c:v>
                </c:pt>
                <c:pt idx="1255">
                  <c:v>-0.18</c:v>
                </c:pt>
                <c:pt idx="1256">
                  <c:v>-0.13</c:v>
                </c:pt>
                <c:pt idx="1257">
                  <c:v>-0.01</c:v>
                </c:pt>
                <c:pt idx="1258">
                  <c:v>0.19</c:v>
                </c:pt>
                <c:pt idx="1259">
                  <c:v>0.25</c:v>
                </c:pt>
                <c:pt idx="1260">
                  <c:v>-0.33</c:v>
                </c:pt>
                <c:pt idx="1261">
                  <c:v>7.0000000000000007E-2</c:v>
                </c:pt>
                <c:pt idx="1262">
                  <c:v>-0.12</c:v>
                </c:pt>
                <c:pt idx="1263">
                  <c:v>0.25</c:v>
                </c:pt>
                <c:pt idx="1264">
                  <c:v>0.25</c:v>
                </c:pt>
                <c:pt idx="1265">
                  <c:v>-0.14000000000000001</c:v>
                </c:pt>
                <c:pt idx="1266">
                  <c:v>0.35</c:v>
                </c:pt>
                <c:pt idx="1267">
                  <c:v>0.24</c:v>
                </c:pt>
                <c:pt idx="1268">
                  <c:v>-0.28999999999999998</c:v>
                </c:pt>
                <c:pt idx="1269">
                  <c:v>7.0000000000000007E-2</c:v>
                </c:pt>
                <c:pt idx="1270">
                  <c:v>-0.17</c:v>
                </c:pt>
                <c:pt idx="1271">
                  <c:v>0.21</c:v>
                </c:pt>
                <c:pt idx="1272">
                  <c:v>-0.11</c:v>
                </c:pt>
                <c:pt idx="1273">
                  <c:v>0.41</c:v>
                </c:pt>
                <c:pt idx="1274">
                  <c:v>0.48</c:v>
                </c:pt>
                <c:pt idx="1275">
                  <c:v>-0.28999999999999998</c:v>
                </c:pt>
                <c:pt idx="1276">
                  <c:v>0.13</c:v>
                </c:pt>
                <c:pt idx="1277">
                  <c:v>-0.04</c:v>
                </c:pt>
                <c:pt idx="1278">
                  <c:v>-0.57999999999999996</c:v>
                </c:pt>
                <c:pt idx="1279">
                  <c:v>0.33</c:v>
                </c:pt>
                <c:pt idx="1280">
                  <c:v>-0.13</c:v>
                </c:pt>
                <c:pt idx="1281">
                  <c:v>0.01</c:v>
                </c:pt>
                <c:pt idx="1282">
                  <c:v>0.38</c:v>
                </c:pt>
                <c:pt idx="1283">
                  <c:v>-0.16</c:v>
                </c:pt>
                <c:pt idx="1284">
                  <c:v>-0.06</c:v>
                </c:pt>
                <c:pt idx="1285">
                  <c:v>0.28000000000000003</c:v>
                </c:pt>
                <c:pt idx="1286">
                  <c:v>-0.14000000000000001</c:v>
                </c:pt>
                <c:pt idx="1287">
                  <c:v>-0.39</c:v>
                </c:pt>
                <c:pt idx="1288">
                  <c:v>-0.21</c:v>
                </c:pt>
                <c:pt idx="1289">
                  <c:v>0.33</c:v>
                </c:pt>
                <c:pt idx="1290">
                  <c:v>-0.17</c:v>
                </c:pt>
                <c:pt idx="1291">
                  <c:v>0.05</c:v>
                </c:pt>
                <c:pt idx="1292">
                  <c:v>-0.13</c:v>
                </c:pt>
                <c:pt idx="1293">
                  <c:v>0.23</c:v>
                </c:pt>
                <c:pt idx="1294">
                  <c:v>0.35</c:v>
                </c:pt>
                <c:pt idx="1295">
                  <c:v>0.06</c:v>
                </c:pt>
                <c:pt idx="1296">
                  <c:v>0.1</c:v>
                </c:pt>
                <c:pt idx="1297">
                  <c:v>-0.02</c:v>
                </c:pt>
                <c:pt idx="1298">
                  <c:v>-0.22</c:v>
                </c:pt>
                <c:pt idx="1299">
                  <c:v>0.16</c:v>
                </c:pt>
                <c:pt idx="1300">
                  <c:v>0.26</c:v>
                </c:pt>
                <c:pt idx="1301">
                  <c:v>0.05</c:v>
                </c:pt>
                <c:pt idx="1302">
                  <c:v>-0.14000000000000001</c:v>
                </c:pt>
                <c:pt idx="1303">
                  <c:v>-0.31</c:v>
                </c:pt>
                <c:pt idx="1304">
                  <c:v>0.03</c:v>
                </c:pt>
                <c:pt idx="1305">
                  <c:v>-7.0000000000000007E-2</c:v>
                </c:pt>
                <c:pt idx="1306">
                  <c:v>-0.21</c:v>
                </c:pt>
                <c:pt idx="1307">
                  <c:v>0.31</c:v>
                </c:pt>
                <c:pt idx="1308">
                  <c:v>0.17</c:v>
                </c:pt>
                <c:pt idx="1309">
                  <c:v>-0.04</c:v>
                </c:pt>
                <c:pt idx="1310">
                  <c:v>-0.23</c:v>
                </c:pt>
                <c:pt idx="1311">
                  <c:v>-7.0000000000000007E-2</c:v>
                </c:pt>
                <c:pt idx="1312">
                  <c:v>-0.01</c:v>
                </c:pt>
                <c:pt idx="1313">
                  <c:v>0.05</c:v>
                </c:pt>
                <c:pt idx="1314">
                  <c:v>-0.15</c:v>
                </c:pt>
                <c:pt idx="1315">
                  <c:v>0.08</c:v>
                </c:pt>
                <c:pt idx="1316">
                  <c:v>-0.17</c:v>
                </c:pt>
                <c:pt idx="1317">
                  <c:v>0.05</c:v>
                </c:pt>
                <c:pt idx="1318">
                  <c:v>7.0000000000000007E-2</c:v>
                </c:pt>
                <c:pt idx="1319">
                  <c:v>-0.13</c:v>
                </c:pt>
                <c:pt idx="1320">
                  <c:v>0.21</c:v>
                </c:pt>
                <c:pt idx="1321">
                  <c:v>-0.56000000000000005</c:v>
                </c:pt>
                <c:pt idx="1322">
                  <c:v>-0.06</c:v>
                </c:pt>
                <c:pt idx="1323">
                  <c:v>0.13</c:v>
                </c:pt>
                <c:pt idx="1324">
                  <c:v>0.23</c:v>
                </c:pt>
                <c:pt idx="1325">
                  <c:v>0</c:v>
                </c:pt>
                <c:pt idx="1326">
                  <c:v>0.05</c:v>
                </c:pt>
                <c:pt idx="1327">
                  <c:v>0.17</c:v>
                </c:pt>
                <c:pt idx="1328">
                  <c:v>0.05</c:v>
                </c:pt>
                <c:pt idx="1329">
                  <c:v>-0.43</c:v>
                </c:pt>
                <c:pt idx="1330">
                  <c:v>0.68</c:v>
                </c:pt>
                <c:pt idx="1331">
                  <c:v>0.11</c:v>
                </c:pt>
                <c:pt idx="1332">
                  <c:v>0.1</c:v>
                </c:pt>
                <c:pt idx="1333">
                  <c:v>0.32</c:v>
                </c:pt>
                <c:pt idx="1334">
                  <c:v>-0.08</c:v>
                </c:pt>
                <c:pt idx="1335">
                  <c:v>0.79</c:v>
                </c:pt>
                <c:pt idx="1336">
                  <c:v>0.01</c:v>
                </c:pt>
                <c:pt idx="1337">
                  <c:v>0.14000000000000001</c:v>
                </c:pt>
                <c:pt idx="1338">
                  <c:v>-0.02</c:v>
                </c:pt>
                <c:pt idx="1339">
                  <c:v>-0.06</c:v>
                </c:pt>
                <c:pt idx="1340">
                  <c:v>0.13</c:v>
                </c:pt>
                <c:pt idx="1341">
                  <c:v>0.43</c:v>
                </c:pt>
                <c:pt idx="1342">
                  <c:v>-0.05</c:v>
                </c:pt>
                <c:pt idx="1343">
                  <c:v>-0.3</c:v>
                </c:pt>
                <c:pt idx="1344">
                  <c:v>-0.47</c:v>
                </c:pt>
                <c:pt idx="1345">
                  <c:v>-0.11</c:v>
                </c:pt>
                <c:pt idx="1346">
                  <c:v>0.02</c:v>
                </c:pt>
                <c:pt idx="1347">
                  <c:v>0.17</c:v>
                </c:pt>
                <c:pt idx="1348">
                  <c:v>0.06</c:v>
                </c:pt>
                <c:pt idx="1349">
                  <c:v>0.11</c:v>
                </c:pt>
                <c:pt idx="1350">
                  <c:v>-0.21</c:v>
                </c:pt>
                <c:pt idx="1351">
                  <c:v>0.03</c:v>
                </c:pt>
                <c:pt idx="1352">
                  <c:v>-0.28999999999999998</c:v>
                </c:pt>
                <c:pt idx="1353">
                  <c:v>0.3</c:v>
                </c:pt>
                <c:pt idx="1354">
                  <c:v>-0.6</c:v>
                </c:pt>
                <c:pt idx="1355">
                  <c:v>-0.11</c:v>
                </c:pt>
                <c:pt idx="1356">
                  <c:v>-0.48</c:v>
                </c:pt>
                <c:pt idx="1357">
                  <c:v>0.25</c:v>
                </c:pt>
                <c:pt idx="1358">
                  <c:v>-0.21</c:v>
                </c:pt>
                <c:pt idx="1359">
                  <c:v>-0.28000000000000003</c:v>
                </c:pt>
                <c:pt idx="1360">
                  <c:v>0.17</c:v>
                </c:pt>
                <c:pt idx="1361">
                  <c:v>0.18</c:v>
                </c:pt>
                <c:pt idx="1362">
                  <c:v>0.09</c:v>
                </c:pt>
                <c:pt idx="1363">
                  <c:v>0.23</c:v>
                </c:pt>
                <c:pt idx="1364">
                  <c:v>-0.62</c:v>
                </c:pt>
                <c:pt idx="1365">
                  <c:v>-0.14000000000000001</c:v>
                </c:pt>
                <c:pt idx="1366">
                  <c:v>-0.08</c:v>
                </c:pt>
                <c:pt idx="1367">
                  <c:v>-0.17</c:v>
                </c:pt>
                <c:pt idx="1368">
                  <c:v>-0.35</c:v>
                </c:pt>
                <c:pt idx="1369">
                  <c:v>0.36</c:v>
                </c:pt>
                <c:pt idx="1370">
                  <c:v>0.11</c:v>
                </c:pt>
              </c:numCache>
            </c:numRef>
          </c:xVal>
          <c:yVal>
            <c:numRef>
              <c:f>Random!$N$3:$N$1373</c:f>
              <c:numCache>
                <c:formatCode>General</c:formatCode>
                <c:ptCount val="1371"/>
                <c:pt idx="0">
                  <c:v>-0.42</c:v>
                </c:pt>
                <c:pt idx="1">
                  <c:v>-0.27</c:v>
                </c:pt>
                <c:pt idx="2">
                  <c:v>0.25</c:v>
                </c:pt>
                <c:pt idx="3">
                  <c:v>-0.08</c:v>
                </c:pt>
                <c:pt idx="4">
                  <c:v>0.54</c:v>
                </c:pt>
                <c:pt idx="5">
                  <c:v>-0.03</c:v>
                </c:pt>
                <c:pt idx="6">
                  <c:v>-0.05</c:v>
                </c:pt>
                <c:pt idx="7">
                  <c:v>0.21</c:v>
                </c:pt>
                <c:pt idx="8">
                  <c:v>-0.02</c:v>
                </c:pt>
                <c:pt idx="9">
                  <c:v>-0.12</c:v>
                </c:pt>
                <c:pt idx="10">
                  <c:v>0.28000000000000003</c:v>
                </c:pt>
                <c:pt idx="11">
                  <c:v>-0.38</c:v>
                </c:pt>
                <c:pt idx="12">
                  <c:v>0.21</c:v>
                </c:pt>
                <c:pt idx="13">
                  <c:v>0.26</c:v>
                </c:pt>
                <c:pt idx="14">
                  <c:v>-0.11</c:v>
                </c:pt>
                <c:pt idx="15">
                  <c:v>-0.26</c:v>
                </c:pt>
                <c:pt idx="16">
                  <c:v>0.05</c:v>
                </c:pt>
                <c:pt idx="17">
                  <c:v>-0.03</c:v>
                </c:pt>
                <c:pt idx="18">
                  <c:v>0.01</c:v>
                </c:pt>
                <c:pt idx="19">
                  <c:v>-0.06</c:v>
                </c:pt>
                <c:pt idx="20">
                  <c:v>0.01</c:v>
                </c:pt>
                <c:pt idx="21">
                  <c:v>-0.1</c:v>
                </c:pt>
                <c:pt idx="22">
                  <c:v>0.01</c:v>
                </c:pt>
                <c:pt idx="23">
                  <c:v>-0.1</c:v>
                </c:pt>
                <c:pt idx="24">
                  <c:v>-0.06</c:v>
                </c:pt>
                <c:pt idx="25">
                  <c:v>0.03</c:v>
                </c:pt>
                <c:pt idx="26">
                  <c:v>0.05</c:v>
                </c:pt>
                <c:pt idx="27">
                  <c:v>-7.0000000000000007E-2</c:v>
                </c:pt>
                <c:pt idx="28">
                  <c:v>-0.2</c:v>
                </c:pt>
                <c:pt idx="29">
                  <c:v>0.27</c:v>
                </c:pt>
                <c:pt idx="30">
                  <c:v>-0.19</c:v>
                </c:pt>
                <c:pt idx="31">
                  <c:v>0.01</c:v>
                </c:pt>
                <c:pt idx="32">
                  <c:v>0.32</c:v>
                </c:pt>
                <c:pt idx="33">
                  <c:v>0.25</c:v>
                </c:pt>
                <c:pt idx="34">
                  <c:v>0.19</c:v>
                </c:pt>
                <c:pt idx="35">
                  <c:v>0.18</c:v>
                </c:pt>
                <c:pt idx="36">
                  <c:v>-0.15</c:v>
                </c:pt>
                <c:pt idx="37">
                  <c:v>0.02</c:v>
                </c:pt>
                <c:pt idx="38">
                  <c:v>0.39</c:v>
                </c:pt>
                <c:pt idx="39">
                  <c:v>-0.51</c:v>
                </c:pt>
                <c:pt idx="40">
                  <c:v>0.08</c:v>
                </c:pt>
                <c:pt idx="41">
                  <c:v>-0.11</c:v>
                </c:pt>
                <c:pt idx="42">
                  <c:v>-0.26</c:v>
                </c:pt>
                <c:pt idx="43">
                  <c:v>0.19</c:v>
                </c:pt>
                <c:pt idx="44">
                  <c:v>0.04</c:v>
                </c:pt>
                <c:pt idx="45">
                  <c:v>-0.57999999999999996</c:v>
                </c:pt>
                <c:pt idx="46">
                  <c:v>-0.37</c:v>
                </c:pt>
                <c:pt idx="47">
                  <c:v>-0.09</c:v>
                </c:pt>
                <c:pt idx="48">
                  <c:v>0.06</c:v>
                </c:pt>
                <c:pt idx="49">
                  <c:v>-0.21</c:v>
                </c:pt>
                <c:pt idx="50">
                  <c:v>-0.02</c:v>
                </c:pt>
                <c:pt idx="51">
                  <c:v>-0.02</c:v>
                </c:pt>
                <c:pt idx="52">
                  <c:v>0.05</c:v>
                </c:pt>
                <c:pt idx="53">
                  <c:v>0.11</c:v>
                </c:pt>
                <c:pt idx="54">
                  <c:v>0.28999999999999998</c:v>
                </c:pt>
                <c:pt idx="55">
                  <c:v>0.33</c:v>
                </c:pt>
                <c:pt idx="56">
                  <c:v>0.16</c:v>
                </c:pt>
                <c:pt idx="57">
                  <c:v>7.0000000000000007E-2</c:v>
                </c:pt>
                <c:pt idx="58">
                  <c:v>-0.06</c:v>
                </c:pt>
                <c:pt idx="59">
                  <c:v>-0.08</c:v>
                </c:pt>
                <c:pt idx="60">
                  <c:v>0.42</c:v>
                </c:pt>
                <c:pt idx="61">
                  <c:v>0.25</c:v>
                </c:pt>
                <c:pt idx="62">
                  <c:v>-0.1</c:v>
                </c:pt>
                <c:pt idx="63">
                  <c:v>-0.18</c:v>
                </c:pt>
                <c:pt idx="64">
                  <c:v>0.17</c:v>
                </c:pt>
                <c:pt idx="65">
                  <c:v>-0.12</c:v>
                </c:pt>
                <c:pt idx="66">
                  <c:v>0.05</c:v>
                </c:pt>
                <c:pt idx="67">
                  <c:v>-7.0000000000000007E-2</c:v>
                </c:pt>
                <c:pt idx="68">
                  <c:v>-7.0000000000000007E-2</c:v>
                </c:pt>
                <c:pt idx="69">
                  <c:v>0.26</c:v>
                </c:pt>
                <c:pt idx="70">
                  <c:v>0.1</c:v>
                </c:pt>
                <c:pt idx="71">
                  <c:v>0.06</c:v>
                </c:pt>
                <c:pt idx="72">
                  <c:v>-0.02</c:v>
                </c:pt>
                <c:pt idx="73">
                  <c:v>0.01</c:v>
                </c:pt>
                <c:pt idx="74">
                  <c:v>-0.44</c:v>
                </c:pt>
                <c:pt idx="75">
                  <c:v>-0.36</c:v>
                </c:pt>
                <c:pt idx="76">
                  <c:v>0.24</c:v>
                </c:pt>
                <c:pt idx="77">
                  <c:v>0.17</c:v>
                </c:pt>
                <c:pt idx="78">
                  <c:v>-0.13</c:v>
                </c:pt>
                <c:pt idx="79">
                  <c:v>-0.09</c:v>
                </c:pt>
                <c:pt idx="80">
                  <c:v>-0.24</c:v>
                </c:pt>
                <c:pt idx="81">
                  <c:v>-0.56000000000000005</c:v>
                </c:pt>
                <c:pt idx="82">
                  <c:v>0.08</c:v>
                </c:pt>
                <c:pt idx="83">
                  <c:v>-0.28000000000000003</c:v>
                </c:pt>
                <c:pt idx="84">
                  <c:v>-0.39</c:v>
                </c:pt>
                <c:pt idx="85">
                  <c:v>-0.09</c:v>
                </c:pt>
                <c:pt idx="86">
                  <c:v>0.03</c:v>
                </c:pt>
                <c:pt idx="87">
                  <c:v>-0.1</c:v>
                </c:pt>
                <c:pt idx="88">
                  <c:v>0.01</c:v>
                </c:pt>
                <c:pt idx="89">
                  <c:v>0.13</c:v>
                </c:pt>
                <c:pt idx="90">
                  <c:v>-0.03</c:v>
                </c:pt>
                <c:pt idx="91">
                  <c:v>-0.02</c:v>
                </c:pt>
                <c:pt idx="92">
                  <c:v>0.2</c:v>
                </c:pt>
                <c:pt idx="93">
                  <c:v>0.02</c:v>
                </c:pt>
                <c:pt idx="94">
                  <c:v>0</c:v>
                </c:pt>
                <c:pt idx="95">
                  <c:v>-0.12</c:v>
                </c:pt>
                <c:pt idx="96">
                  <c:v>0.27</c:v>
                </c:pt>
                <c:pt idx="97">
                  <c:v>-0.06</c:v>
                </c:pt>
                <c:pt idx="98">
                  <c:v>-0.09</c:v>
                </c:pt>
                <c:pt idx="99">
                  <c:v>0.09</c:v>
                </c:pt>
                <c:pt idx="100">
                  <c:v>0.14000000000000001</c:v>
                </c:pt>
                <c:pt idx="101">
                  <c:v>-0.36</c:v>
                </c:pt>
                <c:pt idx="102">
                  <c:v>0.17</c:v>
                </c:pt>
                <c:pt idx="103">
                  <c:v>-0.16</c:v>
                </c:pt>
                <c:pt idx="104">
                  <c:v>0.14000000000000001</c:v>
                </c:pt>
                <c:pt idx="105">
                  <c:v>-0.04</c:v>
                </c:pt>
                <c:pt idx="106">
                  <c:v>0</c:v>
                </c:pt>
                <c:pt idx="107">
                  <c:v>0.16</c:v>
                </c:pt>
                <c:pt idx="108">
                  <c:v>0.28999999999999998</c:v>
                </c:pt>
                <c:pt idx="109">
                  <c:v>0.17</c:v>
                </c:pt>
                <c:pt idx="110">
                  <c:v>-0.11</c:v>
                </c:pt>
                <c:pt idx="111">
                  <c:v>0.15</c:v>
                </c:pt>
                <c:pt idx="112">
                  <c:v>0.36</c:v>
                </c:pt>
                <c:pt idx="113">
                  <c:v>-0.09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-0.13</c:v>
                </c:pt>
                <c:pt idx="118">
                  <c:v>7.0000000000000007E-2</c:v>
                </c:pt>
                <c:pt idx="119">
                  <c:v>-0.35</c:v>
                </c:pt>
                <c:pt idx="120">
                  <c:v>-0.09</c:v>
                </c:pt>
                <c:pt idx="121">
                  <c:v>0.24</c:v>
                </c:pt>
                <c:pt idx="122">
                  <c:v>0</c:v>
                </c:pt>
                <c:pt idx="123">
                  <c:v>0.21</c:v>
                </c:pt>
                <c:pt idx="124">
                  <c:v>0.03</c:v>
                </c:pt>
                <c:pt idx="125">
                  <c:v>-0.18</c:v>
                </c:pt>
                <c:pt idx="126">
                  <c:v>0.3</c:v>
                </c:pt>
                <c:pt idx="127">
                  <c:v>0.37</c:v>
                </c:pt>
                <c:pt idx="128">
                  <c:v>-0.01</c:v>
                </c:pt>
                <c:pt idx="129">
                  <c:v>-0.04</c:v>
                </c:pt>
                <c:pt idx="130">
                  <c:v>0.01</c:v>
                </c:pt>
                <c:pt idx="131">
                  <c:v>0.03</c:v>
                </c:pt>
                <c:pt idx="132">
                  <c:v>0.03</c:v>
                </c:pt>
                <c:pt idx="133">
                  <c:v>0.02</c:v>
                </c:pt>
                <c:pt idx="134">
                  <c:v>0.03</c:v>
                </c:pt>
                <c:pt idx="135">
                  <c:v>-0.43</c:v>
                </c:pt>
                <c:pt idx="136">
                  <c:v>-0.16</c:v>
                </c:pt>
                <c:pt idx="137">
                  <c:v>0.01</c:v>
                </c:pt>
                <c:pt idx="138">
                  <c:v>0.13</c:v>
                </c:pt>
                <c:pt idx="139">
                  <c:v>-0.08</c:v>
                </c:pt>
                <c:pt idx="140">
                  <c:v>0.27</c:v>
                </c:pt>
                <c:pt idx="141">
                  <c:v>-0.11</c:v>
                </c:pt>
                <c:pt idx="142">
                  <c:v>-0.25</c:v>
                </c:pt>
                <c:pt idx="143">
                  <c:v>-0.06</c:v>
                </c:pt>
                <c:pt idx="144">
                  <c:v>-0.23</c:v>
                </c:pt>
                <c:pt idx="145">
                  <c:v>0.16</c:v>
                </c:pt>
                <c:pt idx="146">
                  <c:v>0.22</c:v>
                </c:pt>
                <c:pt idx="147">
                  <c:v>-0.27</c:v>
                </c:pt>
                <c:pt idx="148">
                  <c:v>-0.53</c:v>
                </c:pt>
                <c:pt idx="149">
                  <c:v>0</c:v>
                </c:pt>
                <c:pt idx="150">
                  <c:v>7.0000000000000007E-2</c:v>
                </c:pt>
                <c:pt idx="151">
                  <c:v>-0.03</c:v>
                </c:pt>
                <c:pt idx="152">
                  <c:v>0.25</c:v>
                </c:pt>
                <c:pt idx="153">
                  <c:v>0.23</c:v>
                </c:pt>
                <c:pt idx="154">
                  <c:v>0.33</c:v>
                </c:pt>
                <c:pt idx="155">
                  <c:v>-0.1</c:v>
                </c:pt>
                <c:pt idx="156">
                  <c:v>-0.06</c:v>
                </c:pt>
                <c:pt idx="157">
                  <c:v>0.24</c:v>
                </c:pt>
                <c:pt idx="158">
                  <c:v>0.08</c:v>
                </c:pt>
                <c:pt idx="159">
                  <c:v>-0.08</c:v>
                </c:pt>
                <c:pt idx="160">
                  <c:v>0.06</c:v>
                </c:pt>
                <c:pt idx="161">
                  <c:v>-0.08</c:v>
                </c:pt>
                <c:pt idx="162">
                  <c:v>0.06</c:v>
                </c:pt>
                <c:pt idx="163">
                  <c:v>-0.79</c:v>
                </c:pt>
                <c:pt idx="164">
                  <c:v>0.23</c:v>
                </c:pt>
                <c:pt idx="165">
                  <c:v>-0.26</c:v>
                </c:pt>
                <c:pt idx="166">
                  <c:v>-0.18</c:v>
                </c:pt>
                <c:pt idx="167">
                  <c:v>0.27</c:v>
                </c:pt>
                <c:pt idx="168">
                  <c:v>0.02</c:v>
                </c:pt>
                <c:pt idx="169">
                  <c:v>-0.04</c:v>
                </c:pt>
                <c:pt idx="170">
                  <c:v>0.43</c:v>
                </c:pt>
                <c:pt idx="171">
                  <c:v>0.05</c:v>
                </c:pt>
                <c:pt idx="172">
                  <c:v>0.04</c:v>
                </c:pt>
                <c:pt idx="173">
                  <c:v>0.1</c:v>
                </c:pt>
                <c:pt idx="174">
                  <c:v>-0.06</c:v>
                </c:pt>
                <c:pt idx="175">
                  <c:v>-0.13</c:v>
                </c:pt>
                <c:pt idx="176">
                  <c:v>0.08</c:v>
                </c:pt>
                <c:pt idx="177">
                  <c:v>-0.03</c:v>
                </c:pt>
                <c:pt idx="178">
                  <c:v>-0.34</c:v>
                </c:pt>
                <c:pt idx="179">
                  <c:v>-0.1</c:v>
                </c:pt>
                <c:pt idx="180">
                  <c:v>-0.01</c:v>
                </c:pt>
                <c:pt idx="181">
                  <c:v>0.25</c:v>
                </c:pt>
                <c:pt idx="182">
                  <c:v>0.09</c:v>
                </c:pt>
                <c:pt idx="183">
                  <c:v>-0.26</c:v>
                </c:pt>
                <c:pt idx="184">
                  <c:v>-0.23</c:v>
                </c:pt>
                <c:pt idx="185">
                  <c:v>0.1</c:v>
                </c:pt>
                <c:pt idx="186">
                  <c:v>-0.06</c:v>
                </c:pt>
                <c:pt idx="187">
                  <c:v>0.24</c:v>
                </c:pt>
                <c:pt idx="188">
                  <c:v>-0.03</c:v>
                </c:pt>
                <c:pt idx="189">
                  <c:v>-0.23</c:v>
                </c:pt>
                <c:pt idx="190">
                  <c:v>-0.11</c:v>
                </c:pt>
                <c:pt idx="191">
                  <c:v>7.0000000000000007E-2</c:v>
                </c:pt>
                <c:pt idx="192">
                  <c:v>-0.23</c:v>
                </c:pt>
                <c:pt idx="193">
                  <c:v>0.19</c:v>
                </c:pt>
                <c:pt idx="194">
                  <c:v>-0.06</c:v>
                </c:pt>
                <c:pt idx="195">
                  <c:v>-0.16</c:v>
                </c:pt>
                <c:pt idx="196">
                  <c:v>-0.23</c:v>
                </c:pt>
                <c:pt idx="197">
                  <c:v>0.51</c:v>
                </c:pt>
                <c:pt idx="198">
                  <c:v>-0.08</c:v>
                </c:pt>
                <c:pt idx="199">
                  <c:v>-0.25</c:v>
                </c:pt>
                <c:pt idx="200">
                  <c:v>-0.27</c:v>
                </c:pt>
                <c:pt idx="201">
                  <c:v>0.36</c:v>
                </c:pt>
                <c:pt idx="202">
                  <c:v>-0.37</c:v>
                </c:pt>
                <c:pt idx="203">
                  <c:v>0.19</c:v>
                </c:pt>
                <c:pt idx="204">
                  <c:v>0.54</c:v>
                </c:pt>
                <c:pt idx="205">
                  <c:v>-0.14000000000000001</c:v>
                </c:pt>
                <c:pt idx="206">
                  <c:v>7.0000000000000007E-2</c:v>
                </c:pt>
                <c:pt idx="207">
                  <c:v>-0.15</c:v>
                </c:pt>
                <c:pt idx="208">
                  <c:v>-0.15</c:v>
                </c:pt>
                <c:pt idx="209">
                  <c:v>-0.26</c:v>
                </c:pt>
                <c:pt idx="210">
                  <c:v>-7.0000000000000007E-2</c:v>
                </c:pt>
                <c:pt idx="211">
                  <c:v>0.3</c:v>
                </c:pt>
                <c:pt idx="212">
                  <c:v>-0.24</c:v>
                </c:pt>
                <c:pt idx="213">
                  <c:v>-0.02</c:v>
                </c:pt>
                <c:pt idx="214">
                  <c:v>-0.52</c:v>
                </c:pt>
                <c:pt idx="215">
                  <c:v>0.09</c:v>
                </c:pt>
                <c:pt idx="216">
                  <c:v>-0.04</c:v>
                </c:pt>
                <c:pt idx="217">
                  <c:v>0</c:v>
                </c:pt>
                <c:pt idx="218">
                  <c:v>-0.24</c:v>
                </c:pt>
                <c:pt idx="219">
                  <c:v>0.15</c:v>
                </c:pt>
                <c:pt idx="220">
                  <c:v>-0.28999999999999998</c:v>
                </c:pt>
                <c:pt idx="221">
                  <c:v>-0.01</c:v>
                </c:pt>
                <c:pt idx="222">
                  <c:v>0.22</c:v>
                </c:pt>
                <c:pt idx="223">
                  <c:v>-0.25</c:v>
                </c:pt>
                <c:pt idx="224">
                  <c:v>0.43</c:v>
                </c:pt>
                <c:pt idx="225">
                  <c:v>0.09</c:v>
                </c:pt>
                <c:pt idx="226">
                  <c:v>0.61</c:v>
                </c:pt>
                <c:pt idx="227">
                  <c:v>0.26</c:v>
                </c:pt>
                <c:pt idx="228">
                  <c:v>-0.01</c:v>
                </c:pt>
                <c:pt idx="229">
                  <c:v>0.35</c:v>
                </c:pt>
                <c:pt idx="230">
                  <c:v>0.28000000000000003</c:v>
                </c:pt>
                <c:pt idx="231">
                  <c:v>-0.04</c:v>
                </c:pt>
                <c:pt idx="232">
                  <c:v>-7.0000000000000007E-2</c:v>
                </c:pt>
                <c:pt idx="233">
                  <c:v>0.05</c:v>
                </c:pt>
                <c:pt idx="234">
                  <c:v>-0.14000000000000001</c:v>
                </c:pt>
                <c:pt idx="235">
                  <c:v>0.22</c:v>
                </c:pt>
                <c:pt idx="236">
                  <c:v>-0.06</c:v>
                </c:pt>
                <c:pt idx="237">
                  <c:v>-7.0000000000000007E-2</c:v>
                </c:pt>
                <c:pt idx="238">
                  <c:v>-0.09</c:v>
                </c:pt>
                <c:pt idx="239">
                  <c:v>0.03</c:v>
                </c:pt>
                <c:pt idx="240">
                  <c:v>0.16</c:v>
                </c:pt>
                <c:pt idx="241">
                  <c:v>0.34</c:v>
                </c:pt>
                <c:pt idx="242">
                  <c:v>-0.21</c:v>
                </c:pt>
                <c:pt idx="243">
                  <c:v>0.17</c:v>
                </c:pt>
                <c:pt idx="244">
                  <c:v>0.15</c:v>
                </c:pt>
                <c:pt idx="245">
                  <c:v>0.01</c:v>
                </c:pt>
                <c:pt idx="246">
                  <c:v>0.1</c:v>
                </c:pt>
                <c:pt idx="247">
                  <c:v>0.03</c:v>
                </c:pt>
                <c:pt idx="248">
                  <c:v>-0.15</c:v>
                </c:pt>
                <c:pt idx="249">
                  <c:v>0.2</c:v>
                </c:pt>
                <c:pt idx="250">
                  <c:v>0.65</c:v>
                </c:pt>
                <c:pt idx="251">
                  <c:v>0.71</c:v>
                </c:pt>
                <c:pt idx="252">
                  <c:v>-0.15</c:v>
                </c:pt>
                <c:pt idx="253">
                  <c:v>0.17</c:v>
                </c:pt>
                <c:pt idx="254">
                  <c:v>-0.19</c:v>
                </c:pt>
                <c:pt idx="255">
                  <c:v>0.04</c:v>
                </c:pt>
                <c:pt idx="256">
                  <c:v>0.23</c:v>
                </c:pt>
                <c:pt idx="257">
                  <c:v>-0.23</c:v>
                </c:pt>
                <c:pt idx="258">
                  <c:v>0.02</c:v>
                </c:pt>
                <c:pt idx="259">
                  <c:v>-0.08</c:v>
                </c:pt>
                <c:pt idx="260">
                  <c:v>-0.24</c:v>
                </c:pt>
                <c:pt idx="261">
                  <c:v>0.18</c:v>
                </c:pt>
                <c:pt idx="262">
                  <c:v>0.41</c:v>
                </c:pt>
                <c:pt idx="263">
                  <c:v>0.06</c:v>
                </c:pt>
                <c:pt idx="264">
                  <c:v>0.37</c:v>
                </c:pt>
                <c:pt idx="265">
                  <c:v>0.04</c:v>
                </c:pt>
                <c:pt idx="266">
                  <c:v>-0.16</c:v>
                </c:pt>
                <c:pt idx="267">
                  <c:v>-7.0000000000000007E-2</c:v>
                </c:pt>
                <c:pt idx="268">
                  <c:v>-0.4</c:v>
                </c:pt>
                <c:pt idx="269">
                  <c:v>0.12</c:v>
                </c:pt>
                <c:pt idx="270">
                  <c:v>-0.02</c:v>
                </c:pt>
                <c:pt idx="271">
                  <c:v>0.02</c:v>
                </c:pt>
                <c:pt idx="272">
                  <c:v>0.04</c:v>
                </c:pt>
                <c:pt idx="273">
                  <c:v>0.18</c:v>
                </c:pt>
                <c:pt idx="274">
                  <c:v>0.13</c:v>
                </c:pt>
                <c:pt idx="275">
                  <c:v>-0.36</c:v>
                </c:pt>
                <c:pt idx="276">
                  <c:v>-0.09</c:v>
                </c:pt>
                <c:pt idx="277">
                  <c:v>-0.02</c:v>
                </c:pt>
                <c:pt idx="278">
                  <c:v>-0.04</c:v>
                </c:pt>
                <c:pt idx="279">
                  <c:v>0.21</c:v>
                </c:pt>
                <c:pt idx="280">
                  <c:v>-0.13</c:v>
                </c:pt>
                <c:pt idx="281">
                  <c:v>0.06</c:v>
                </c:pt>
                <c:pt idx="282">
                  <c:v>0.08</c:v>
                </c:pt>
                <c:pt idx="283">
                  <c:v>-0.21</c:v>
                </c:pt>
                <c:pt idx="284">
                  <c:v>-0.13</c:v>
                </c:pt>
                <c:pt idx="285">
                  <c:v>0.23</c:v>
                </c:pt>
                <c:pt idx="286">
                  <c:v>-0.01</c:v>
                </c:pt>
                <c:pt idx="287">
                  <c:v>0</c:v>
                </c:pt>
                <c:pt idx="288">
                  <c:v>-0.05</c:v>
                </c:pt>
                <c:pt idx="289">
                  <c:v>0.19</c:v>
                </c:pt>
                <c:pt idx="290">
                  <c:v>-0.01</c:v>
                </c:pt>
                <c:pt idx="291">
                  <c:v>-0.13</c:v>
                </c:pt>
                <c:pt idx="292">
                  <c:v>0.19</c:v>
                </c:pt>
                <c:pt idx="293">
                  <c:v>0.14000000000000001</c:v>
                </c:pt>
                <c:pt idx="294">
                  <c:v>-0.26</c:v>
                </c:pt>
                <c:pt idx="295">
                  <c:v>0.12</c:v>
                </c:pt>
                <c:pt idx="296">
                  <c:v>-0.13</c:v>
                </c:pt>
                <c:pt idx="297">
                  <c:v>-0.06</c:v>
                </c:pt>
                <c:pt idx="298">
                  <c:v>0.13</c:v>
                </c:pt>
                <c:pt idx="299">
                  <c:v>0.14000000000000001</c:v>
                </c:pt>
                <c:pt idx="300">
                  <c:v>0.16</c:v>
                </c:pt>
                <c:pt idx="301">
                  <c:v>-0.38</c:v>
                </c:pt>
                <c:pt idx="302">
                  <c:v>0.23</c:v>
                </c:pt>
                <c:pt idx="303">
                  <c:v>-0.06</c:v>
                </c:pt>
                <c:pt idx="304">
                  <c:v>0.18</c:v>
                </c:pt>
                <c:pt idx="305">
                  <c:v>0.33</c:v>
                </c:pt>
                <c:pt idx="306">
                  <c:v>0.09</c:v>
                </c:pt>
                <c:pt idx="307">
                  <c:v>-0.16</c:v>
                </c:pt>
                <c:pt idx="308">
                  <c:v>0.16</c:v>
                </c:pt>
                <c:pt idx="309">
                  <c:v>-0.52</c:v>
                </c:pt>
                <c:pt idx="310">
                  <c:v>-0.22</c:v>
                </c:pt>
                <c:pt idx="311">
                  <c:v>0.09</c:v>
                </c:pt>
                <c:pt idx="312">
                  <c:v>-0.18</c:v>
                </c:pt>
                <c:pt idx="313">
                  <c:v>0.12</c:v>
                </c:pt>
                <c:pt idx="314">
                  <c:v>-0.15</c:v>
                </c:pt>
                <c:pt idx="315">
                  <c:v>-0.05</c:v>
                </c:pt>
                <c:pt idx="316">
                  <c:v>-0.04</c:v>
                </c:pt>
                <c:pt idx="317">
                  <c:v>0.02</c:v>
                </c:pt>
                <c:pt idx="318">
                  <c:v>0.08</c:v>
                </c:pt>
                <c:pt idx="319">
                  <c:v>0.2</c:v>
                </c:pt>
                <c:pt idx="320">
                  <c:v>-0.16</c:v>
                </c:pt>
                <c:pt idx="321">
                  <c:v>-0.34</c:v>
                </c:pt>
                <c:pt idx="322">
                  <c:v>0.28000000000000003</c:v>
                </c:pt>
                <c:pt idx="323">
                  <c:v>-0.18</c:v>
                </c:pt>
                <c:pt idx="324">
                  <c:v>-0.62</c:v>
                </c:pt>
                <c:pt idx="325">
                  <c:v>0.03</c:v>
                </c:pt>
                <c:pt idx="326">
                  <c:v>0.28999999999999998</c:v>
                </c:pt>
                <c:pt idx="327">
                  <c:v>0.2</c:v>
                </c:pt>
                <c:pt idx="328">
                  <c:v>-0.1</c:v>
                </c:pt>
                <c:pt idx="329">
                  <c:v>0.32</c:v>
                </c:pt>
                <c:pt idx="330">
                  <c:v>-0.01</c:v>
                </c:pt>
                <c:pt idx="331">
                  <c:v>-0.09</c:v>
                </c:pt>
                <c:pt idx="332">
                  <c:v>-0.1</c:v>
                </c:pt>
                <c:pt idx="333">
                  <c:v>-0.6</c:v>
                </c:pt>
                <c:pt idx="334">
                  <c:v>-0.05</c:v>
                </c:pt>
                <c:pt idx="335">
                  <c:v>-0.11</c:v>
                </c:pt>
                <c:pt idx="336">
                  <c:v>-0.05</c:v>
                </c:pt>
                <c:pt idx="337">
                  <c:v>0.17</c:v>
                </c:pt>
                <c:pt idx="338">
                  <c:v>-0.22</c:v>
                </c:pt>
                <c:pt idx="339">
                  <c:v>0.11</c:v>
                </c:pt>
                <c:pt idx="340">
                  <c:v>-0.22</c:v>
                </c:pt>
                <c:pt idx="341">
                  <c:v>-0.16</c:v>
                </c:pt>
                <c:pt idx="342">
                  <c:v>-0.1</c:v>
                </c:pt>
                <c:pt idx="343">
                  <c:v>0.06</c:v>
                </c:pt>
                <c:pt idx="344">
                  <c:v>-0.2</c:v>
                </c:pt>
                <c:pt idx="345">
                  <c:v>-0.03</c:v>
                </c:pt>
                <c:pt idx="346">
                  <c:v>-0.47</c:v>
                </c:pt>
                <c:pt idx="347">
                  <c:v>0.1</c:v>
                </c:pt>
                <c:pt idx="348">
                  <c:v>-0.06</c:v>
                </c:pt>
                <c:pt idx="349">
                  <c:v>-0.17</c:v>
                </c:pt>
                <c:pt idx="350">
                  <c:v>-0.26</c:v>
                </c:pt>
                <c:pt idx="351">
                  <c:v>-0.1</c:v>
                </c:pt>
                <c:pt idx="352">
                  <c:v>0</c:v>
                </c:pt>
                <c:pt idx="353">
                  <c:v>0.28999999999999998</c:v>
                </c:pt>
                <c:pt idx="354">
                  <c:v>-0.19</c:v>
                </c:pt>
                <c:pt idx="355">
                  <c:v>-0.2</c:v>
                </c:pt>
                <c:pt idx="356">
                  <c:v>0.17</c:v>
                </c:pt>
                <c:pt idx="357">
                  <c:v>-0.23</c:v>
                </c:pt>
                <c:pt idx="358">
                  <c:v>0.11</c:v>
                </c:pt>
                <c:pt idx="359">
                  <c:v>0.17</c:v>
                </c:pt>
                <c:pt idx="360">
                  <c:v>-0.45</c:v>
                </c:pt>
                <c:pt idx="361">
                  <c:v>0.19</c:v>
                </c:pt>
                <c:pt idx="362">
                  <c:v>-0.01</c:v>
                </c:pt>
                <c:pt idx="363">
                  <c:v>-0.09</c:v>
                </c:pt>
                <c:pt idx="364">
                  <c:v>0.12</c:v>
                </c:pt>
                <c:pt idx="365">
                  <c:v>-0.21</c:v>
                </c:pt>
                <c:pt idx="366">
                  <c:v>-0.04</c:v>
                </c:pt>
                <c:pt idx="367">
                  <c:v>0.13</c:v>
                </c:pt>
                <c:pt idx="368">
                  <c:v>0.28000000000000003</c:v>
                </c:pt>
                <c:pt idx="369">
                  <c:v>0.09</c:v>
                </c:pt>
                <c:pt idx="370">
                  <c:v>0.12</c:v>
                </c:pt>
                <c:pt idx="371">
                  <c:v>0.08</c:v>
                </c:pt>
                <c:pt idx="372">
                  <c:v>-0.43</c:v>
                </c:pt>
                <c:pt idx="373">
                  <c:v>0.11</c:v>
                </c:pt>
                <c:pt idx="374">
                  <c:v>0.27</c:v>
                </c:pt>
                <c:pt idx="375">
                  <c:v>-0.02</c:v>
                </c:pt>
                <c:pt idx="376">
                  <c:v>-0.05</c:v>
                </c:pt>
                <c:pt idx="377">
                  <c:v>0.49</c:v>
                </c:pt>
                <c:pt idx="378">
                  <c:v>0.19</c:v>
                </c:pt>
                <c:pt idx="379">
                  <c:v>0.25</c:v>
                </c:pt>
                <c:pt idx="380">
                  <c:v>-0.13</c:v>
                </c:pt>
                <c:pt idx="381">
                  <c:v>0.21</c:v>
                </c:pt>
                <c:pt idx="382">
                  <c:v>0.17</c:v>
                </c:pt>
                <c:pt idx="383">
                  <c:v>0.01</c:v>
                </c:pt>
                <c:pt idx="384">
                  <c:v>-0.01</c:v>
                </c:pt>
                <c:pt idx="385">
                  <c:v>-0.04</c:v>
                </c:pt>
                <c:pt idx="386">
                  <c:v>-0.31</c:v>
                </c:pt>
                <c:pt idx="387">
                  <c:v>-0.01</c:v>
                </c:pt>
                <c:pt idx="388">
                  <c:v>0.14000000000000001</c:v>
                </c:pt>
                <c:pt idx="389">
                  <c:v>-0.22</c:v>
                </c:pt>
                <c:pt idx="390">
                  <c:v>-0.13</c:v>
                </c:pt>
                <c:pt idx="391">
                  <c:v>0.14000000000000001</c:v>
                </c:pt>
                <c:pt idx="392">
                  <c:v>-0.14000000000000001</c:v>
                </c:pt>
                <c:pt idx="393">
                  <c:v>0.28000000000000003</c:v>
                </c:pt>
                <c:pt idx="394">
                  <c:v>-0.03</c:v>
                </c:pt>
                <c:pt idx="395">
                  <c:v>0</c:v>
                </c:pt>
                <c:pt idx="396">
                  <c:v>-7.0000000000000007E-2</c:v>
                </c:pt>
                <c:pt idx="397">
                  <c:v>-0.25</c:v>
                </c:pt>
                <c:pt idx="398">
                  <c:v>0.33</c:v>
                </c:pt>
                <c:pt idx="399">
                  <c:v>-0.17</c:v>
                </c:pt>
                <c:pt idx="400">
                  <c:v>-0.13</c:v>
                </c:pt>
                <c:pt idx="401">
                  <c:v>-0.08</c:v>
                </c:pt>
                <c:pt idx="402">
                  <c:v>0.06</c:v>
                </c:pt>
                <c:pt idx="403">
                  <c:v>-0.1</c:v>
                </c:pt>
                <c:pt idx="404">
                  <c:v>0.12</c:v>
                </c:pt>
                <c:pt idx="405">
                  <c:v>0.05</c:v>
                </c:pt>
                <c:pt idx="406">
                  <c:v>0.14000000000000001</c:v>
                </c:pt>
                <c:pt idx="407">
                  <c:v>0.64</c:v>
                </c:pt>
                <c:pt idx="408">
                  <c:v>-0.1</c:v>
                </c:pt>
                <c:pt idx="409">
                  <c:v>0.08</c:v>
                </c:pt>
                <c:pt idx="410">
                  <c:v>0.22</c:v>
                </c:pt>
                <c:pt idx="411">
                  <c:v>-0.03</c:v>
                </c:pt>
                <c:pt idx="412">
                  <c:v>-0.28999999999999998</c:v>
                </c:pt>
                <c:pt idx="413">
                  <c:v>0</c:v>
                </c:pt>
                <c:pt idx="414">
                  <c:v>0.17</c:v>
                </c:pt>
                <c:pt idx="415">
                  <c:v>-0.35</c:v>
                </c:pt>
                <c:pt idx="416">
                  <c:v>-0.2</c:v>
                </c:pt>
                <c:pt idx="417">
                  <c:v>0.28999999999999998</c:v>
                </c:pt>
                <c:pt idx="418">
                  <c:v>-0.16</c:v>
                </c:pt>
                <c:pt idx="419">
                  <c:v>0.2</c:v>
                </c:pt>
                <c:pt idx="420">
                  <c:v>-0.13</c:v>
                </c:pt>
                <c:pt idx="421">
                  <c:v>-0.32</c:v>
                </c:pt>
                <c:pt idx="422">
                  <c:v>-0.22</c:v>
                </c:pt>
                <c:pt idx="423">
                  <c:v>-0.17</c:v>
                </c:pt>
                <c:pt idx="424">
                  <c:v>-0.22</c:v>
                </c:pt>
                <c:pt idx="425">
                  <c:v>-0.08</c:v>
                </c:pt>
                <c:pt idx="426">
                  <c:v>0.25</c:v>
                </c:pt>
                <c:pt idx="427">
                  <c:v>-0.24</c:v>
                </c:pt>
                <c:pt idx="428">
                  <c:v>-0.09</c:v>
                </c:pt>
                <c:pt idx="429">
                  <c:v>-0.21</c:v>
                </c:pt>
                <c:pt idx="430">
                  <c:v>0.06</c:v>
                </c:pt>
                <c:pt idx="431">
                  <c:v>-0.21</c:v>
                </c:pt>
                <c:pt idx="432">
                  <c:v>0.06</c:v>
                </c:pt>
                <c:pt idx="433">
                  <c:v>-0.28999999999999998</c:v>
                </c:pt>
                <c:pt idx="434">
                  <c:v>-0.08</c:v>
                </c:pt>
                <c:pt idx="435">
                  <c:v>-0.1</c:v>
                </c:pt>
                <c:pt idx="436">
                  <c:v>-0.12</c:v>
                </c:pt>
                <c:pt idx="437">
                  <c:v>-0.18</c:v>
                </c:pt>
                <c:pt idx="438">
                  <c:v>0</c:v>
                </c:pt>
                <c:pt idx="439">
                  <c:v>-0.22</c:v>
                </c:pt>
                <c:pt idx="440">
                  <c:v>-0.16</c:v>
                </c:pt>
                <c:pt idx="441">
                  <c:v>-0.14000000000000001</c:v>
                </c:pt>
                <c:pt idx="442">
                  <c:v>-0.36</c:v>
                </c:pt>
                <c:pt idx="443">
                  <c:v>-0.05</c:v>
                </c:pt>
                <c:pt idx="444">
                  <c:v>7.0000000000000007E-2</c:v>
                </c:pt>
                <c:pt idx="445">
                  <c:v>0.11</c:v>
                </c:pt>
                <c:pt idx="446">
                  <c:v>0.06</c:v>
                </c:pt>
                <c:pt idx="447">
                  <c:v>0.09</c:v>
                </c:pt>
                <c:pt idx="448">
                  <c:v>0.15</c:v>
                </c:pt>
                <c:pt idx="449">
                  <c:v>0.01</c:v>
                </c:pt>
                <c:pt idx="450">
                  <c:v>-0.2</c:v>
                </c:pt>
                <c:pt idx="451">
                  <c:v>0.15</c:v>
                </c:pt>
                <c:pt idx="452">
                  <c:v>0.05</c:v>
                </c:pt>
                <c:pt idx="453">
                  <c:v>0.13</c:v>
                </c:pt>
                <c:pt idx="454">
                  <c:v>-0.04</c:v>
                </c:pt>
                <c:pt idx="455">
                  <c:v>0.43</c:v>
                </c:pt>
                <c:pt idx="456">
                  <c:v>-0.31</c:v>
                </c:pt>
                <c:pt idx="457">
                  <c:v>-0.16</c:v>
                </c:pt>
                <c:pt idx="458">
                  <c:v>0.2</c:v>
                </c:pt>
                <c:pt idx="459">
                  <c:v>-0.14000000000000001</c:v>
                </c:pt>
                <c:pt idx="460">
                  <c:v>0.08</c:v>
                </c:pt>
                <c:pt idx="461">
                  <c:v>-0.02</c:v>
                </c:pt>
                <c:pt idx="462">
                  <c:v>0.09</c:v>
                </c:pt>
                <c:pt idx="463">
                  <c:v>0.16</c:v>
                </c:pt>
                <c:pt idx="464">
                  <c:v>-0.15</c:v>
                </c:pt>
                <c:pt idx="465">
                  <c:v>0.28000000000000003</c:v>
                </c:pt>
                <c:pt idx="466">
                  <c:v>0.14000000000000001</c:v>
                </c:pt>
                <c:pt idx="467">
                  <c:v>-7.0000000000000007E-2</c:v>
                </c:pt>
                <c:pt idx="468">
                  <c:v>0.44</c:v>
                </c:pt>
                <c:pt idx="469">
                  <c:v>0.12</c:v>
                </c:pt>
                <c:pt idx="470">
                  <c:v>-0.28999999999999998</c:v>
                </c:pt>
                <c:pt idx="471">
                  <c:v>-0.09</c:v>
                </c:pt>
                <c:pt idx="472">
                  <c:v>-0.03</c:v>
                </c:pt>
                <c:pt idx="473">
                  <c:v>-0.01</c:v>
                </c:pt>
                <c:pt idx="474">
                  <c:v>-0.25</c:v>
                </c:pt>
                <c:pt idx="475">
                  <c:v>0.05</c:v>
                </c:pt>
                <c:pt idx="476">
                  <c:v>-0.25</c:v>
                </c:pt>
                <c:pt idx="477">
                  <c:v>0.79</c:v>
                </c:pt>
                <c:pt idx="478">
                  <c:v>-0.2</c:v>
                </c:pt>
                <c:pt idx="479">
                  <c:v>-0.38</c:v>
                </c:pt>
                <c:pt idx="480">
                  <c:v>-0.23</c:v>
                </c:pt>
                <c:pt idx="481">
                  <c:v>-0.12</c:v>
                </c:pt>
                <c:pt idx="482">
                  <c:v>0.3</c:v>
                </c:pt>
                <c:pt idx="483">
                  <c:v>0.25</c:v>
                </c:pt>
                <c:pt idx="484">
                  <c:v>0.12</c:v>
                </c:pt>
                <c:pt idx="485">
                  <c:v>-0.18</c:v>
                </c:pt>
                <c:pt idx="486">
                  <c:v>-0.33</c:v>
                </c:pt>
                <c:pt idx="487">
                  <c:v>0</c:v>
                </c:pt>
                <c:pt idx="488">
                  <c:v>0.06</c:v>
                </c:pt>
                <c:pt idx="489">
                  <c:v>0.1</c:v>
                </c:pt>
                <c:pt idx="490">
                  <c:v>-0.14000000000000001</c:v>
                </c:pt>
                <c:pt idx="491">
                  <c:v>-0.04</c:v>
                </c:pt>
                <c:pt idx="492">
                  <c:v>0.18</c:v>
                </c:pt>
                <c:pt idx="493">
                  <c:v>-0.14000000000000001</c:v>
                </c:pt>
                <c:pt idx="494">
                  <c:v>-0.06</c:v>
                </c:pt>
                <c:pt idx="495">
                  <c:v>-0.19</c:v>
                </c:pt>
                <c:pt idx="496">
                  <c:v>0.08</c:v>
                </c:pt>
                <c:pt idx="497">
                  <c:v>0.16</c:v>
                </c:pt>
                <c:pt idx="498">
                  <c:v>-0.22</c:v>
                </c:pt>
                <c:pt idx="499">
                  <c:v>-0.24</c:v>
                </c:pt>
                <c:pt idx="500">
                  <c:v>-0.03</c:v>
                </c:pt>
                <c:pt idx="501">
                  <c:v>-0.05</c:v>
                </c:pt>
                <c:pt idx="502">
                  <c:v>-0.01</c:v>
                </c:pt>
                <c:pt idx="503">
                  <c:v>-0.18</c:v>
                </c:pt>
                <c:pt idx="504">
                  <c:v>0.38</c:v>
                </c:pt>
                <c:pt idx="505">
                  <c:v>-0.92</c:v>
                </c:pt>
                <c:pt idx="506">
                  <c:v>-0.17</c:v>
                </c:pt>
                <c:pt idx="507">
                  <c:v>0.28000000000000003</c:v>
                </c:pt>
                <c:pt idx="508">
                  <c:v>0.26</c:v>
                </c:pt>
                <c:pt idx="509">
                  <c:v>0.21</c:v>
                </c:pt>
                <c:pt idx="510">
                  <c:v>0.2</c:v>
                </c:pt>
                <c:pt idx="511">
                  <c:v>-0.6</c:v>
                </c:pt>
                <c:pt idx="512">
                  <c:v>-0.39</c:v>
                </c:pt>
                <c:pt idx="513">
                  <c:v>-0.09</c:v>
                </c:pt>
                <c:pt idx="514">
                  <c:v>-0.08</c:v>
                </c:pt>
                <c:pt idx="515">
                  <c:v>0.04</c:v>
                </c:pt>
                <c:pt idx="516">
                  <c:v>-0.08</c:v>
                </c:pt>
                <c:pt idx="517">
                  <c:v>0.18</c:v>
                </c:pt>
                <c:pt idx="518">
                  <c:v>0.18</c:v>
                </c:pt>
                <c:pt idx="519">
                  <c:v>-0.42</c:v>
                </c:pt>
                <c:pt idx="520">
                  <c:v>0.05</c:v>
                </c:pt>
                <c:pt idx="521">
                  <c:v>-0.17</c:v>
                </c:pt>
                <c:pt idx="522">
                  <c:v>-0.26</c:v>
                </c:pt>
                <c:pt idx="523">
                  <c:v>0.01</c:v>
                </c:pt>
                <c:pt idx="524">
                  <c:v>-0.16</c:v>
                </c:pt>
                <c:pt idx="525">
                  <c:v>0.17</c:v>
                </c:pt>
                <c:pt idx="526">
                  <c:v>0.16</c:v>
                </c:pt>
                <c:pt idx="527">
                  <c:v>0.15</c:v>
                </c:pt>
                <c:pt idx="528">
                  <c:v>0.28000000000000003</c:v>
                </c:pt>
                <c:pt idx="529">
                  <c:v>-0.11</c:v>
                </c:pt>
                <c:pt idx="530">
                  <c:v>-0.06</c:v>
                </c:pt>
                <c:pt idx="531">
                  <c:v>0.34</c:v>
                </c:pt>
                <c:pt idx="532">
                  <c:v>0.17</c:v>
                </c:pt>
                <c:pt idx="533">
                  <c:v>-0.15</c:v>
                </c:pt>
                <c:pt idx="534">
                  <c:v>-0.01</c:v>
                </c:pt>
                <c:pt idx="535">
                  <c:v>0.51</c:v>
                </c:pt>
                <c:pt idx="536">
                  <c:v>-0.06</c:v>
                </c:pt>
                <c:pt idx="537">
                  <c:v>0.13</c:v>
                </c:pt>
                <c:pt idx="538">
                  <c:v>0.08</c:v>
                </c:pt>
                <c:pt idx="539">
                  <c:v>0.25</c:v>
                </c:pt>
                <c:pt idx="540">
                  <c:v>-0.05</c:v>
                </c:pt>
                <c:pt idx="541">
                  <c:v>0.11</c:v>
                </c:pt>
                <c:pt idx="542">
                  <c:v>-0.02</c:v>
                </c:pt>
                <c:pt idx="543">
                  <c:v>0.15</c:v>
                </c:pt>
                <c:pt idx="544">
                  <c:v>0.04</c:v>
                </c:pt>
                <c:pt idx="545">
                  <c:v>-0.28999999999999998</c:v>
                </c:pt>
                <c:pt idx="546">
                  <c:v>0.13</c:v>
                </c:pt>
                <c:pt idx="547">
                  <c:v>0.25</c:v>
                </c:pt>
                <c:pt idx="548">
                  <c:v>-0.1</c:v>
                </c:pt>
                <c:pt idx="549">
                  <c:v>0.24</c:v>
                </c:pt>
                <c:pt idx="550">
                  <c:v>-0.17</c:v>
                </c:pt>
                <c:pt idx="551">
                  <c:v>0.26</c:v>
                </c:pt>
                <c:pt idx="552">
                  <c:v>-0.14000000000000001</c:v>
                </c:pt>
                <c:pt idx="553">
                  <c:v>0.06</c:v>
                </c:pt>
                <c:pt idx="554">
                  <c:v>-0.37</c:v>
                </c:pt>
                <c:pt idx="555">
                  <c:v>-0.39</c:v>
                </c:pt>
                <c:pt idx="556">
                  <c:v>-0.17</c:v>
                </c:pt>
                <c:pt idx="557">
                  <c:v>-0.1</c:v>
                </c:pt>
                <c:pt idx="558">
                  <c:v>0.08</c:v>
                </c:pt>
                <c:pt idx="559">
                  <c:v>0.38</c:v>
                </c:pt>
                <c:pt idx="560">
                  <c:v>0.1</c:v>
                </c:pt>
                <c:pt idx="561">
                  <c:v>-0.27</c:v>
                </c:pt>
                <c:pt idx="562">
                  <c:v>0.22</c:v>
                </c:pt>
                <c:pt idx="563">
                  <c:v>0.05</c:v>
                </c:pt>
                <c:pt idx="564">
                  <c:v>-0.14000000000000001</c:v>
                </c:pt>
                <c:pt idx="565">
                  <c:v>0.15</c:v>
                </c:pt>
                <c:pt idx="566">
                  <c:v>0.19</c:v>
                </c:pt>
                <c:pt idx="567">
                  <c:v>0.68</c:v>
                </c:pt>
                <c:pt idx="568">
                  <c:v>-0.02</c:v>
                </c:pt>
                <c:pt idx="569">
                  <c:v>-0.23</c:v>
                </c:pt>
                <c:pt idx="570">
                  <c:v>0.11</c:v>
                </c:pt>
                <c:pt idx="571">
                  <c:v>0.12</c:v>
                </c:pt>
                <c:pt idx="572">
                  <c:v>-0.25</c:v>
                </c:pt>
                <c:pt idx="573">
                  <c:v>-0.44</c:v>
                </c:pt>
                <c:pt idx="574">
                  <c:v>-0.38</c:v>
                </c:pt>
                <c:pt idx="575">
                  <c:v>-0.04</c:v>
                </c:pt>
                <c:pt idx="576">
                  <c:v>0.24</c:v>
                </c:pt>
                <c:pt idx="577">
                  <c:v>-0.11</c:v>
                </c:pt>
                <c:pt idx="578">
                  <c:v>0.05</c:v>
                </c:pt>
                <c:pt idx="579">
                  <c:v>-0.1</c:v>
                </c:pt>
                <c:pt idx="580">
                  <c:v>-0.01</c:v>
                </c:pt>
                <c:pt idx="581">
                  <c:v>-0.2</c:v>
                </c:pt>
                <c:pt idx="582">
                  <c:v>-0.33</c:v>
                </c:pt>
                <c:pt idx="583">
                  <c:v>0.16</c:v>
                </c:pt>
                <c:pt idx="584">
                  <c:v>-0.17</c:v>
                </c:pt>
                <c:pt idx="585">
                  <c:v>-0.06</c:v>
                </c:pt>
                <c:pt idx="586">
                  <c:v>0.05</c:v>
                </c:pt>
                <c:pt idx="587">
                  <c:v>0.04</c:v>
                </c:pt>
                <c:pt idx="588">
                  <c:v>-0.27</c:v>
                </c:pt>
                <c:pt idx="589">
                  <c:v>-0.28000000000000003</c:v>
                </c:pt>
                <c:pt idx="590">
                  <c:v>-0.28999999999999998</c:v>
                </c:pt>
                <c:pt idx="591">
                  <c:v>0.17</c:v>
                </c:pt>
                <c:pt idx="592">
                  <c:v>0.08</c:v>
                </c:pt>
                <c:pt idx="593">
                  <c:v>-0.02</c:v>
                </c:pt>
                <c:pt idx="594">
                  <c:v>-0.1</c:v>
                </c:pt>
                <c:pt idx="595">
                  <c:v>-0.04</c:v>
                </c:pt>
                <c:pt idx="596">
                  <c:v>-0.61</c:v>
                </c:pt>
                <c:pt idx="597">
                  <c:v>0.11</c:v>
                </c:pt>
                <c:pt idx="598">
                  <c:v>0.17</c:v>
                </c:pt>
                <c:pt idx="599">
                  <c:v>-7.0000000000000007E-2</c:v>
                </c:pt>
                <c:pt idx="600">
                  <c:v>-0.02</c:v>
                </c:pt>
                <c:pt idx="601">
                  <c:v>-0.18</c:v>
                </c:pt>
                <c:pt idx="602">
                  <c:v>0.45</c:v>
                </c:pt>
                <c:pt idx="603">
                  <c:v>0.02</c:v>
                </c:pt>
                <c:pt idx="604">
                  <c:v>-0.03</c:v>
                </c:pt>
                <c:pt idx="605">
                  <c:v>-0.28000000000000003</c:v>
                </c:pt>
                <c:pt idx="606">
                  <c:v>-0.19</c:v>
                </c:pt>
                <c:pt idx="607">
                  <c:v>0.26</c:v>
                </c:pt>
                <c:pt idx="608">
                  <c:v>-0.13</c:v>
                </c:pt>
                <c:pt idx="609">
                  <c:v>-0.18</c:v>
                </c:pt>
                <c:pt idx="610">
                  <c:v>0.26</c:v>
                </c:pt>
                <c:pt idx="611">
                  <c:v>0.48</c:v>
                </c:pt>
                <c:pt idx="612">
                  <c:v>-7.0000000000000007E-2</c:v>
                </c:pt>
                <c:pt idx="613">
                  <c:v>7.0000000000000007E-2</c:v>
                </c:pt>
                <c:pt idx="614">
                  <c:v>-0.15</c:v>
                </c:pt>
                <c:pt idx="615">
                  <c:v>0.03</c:v>
                </c:pt>
                <c:pt idx="616">
                  <c:v>0.01</c:v>
                </c:pt>
                <c:pt idx="617">
                  <c:v>0.01</c:v>
                </c:pt>
                <c:pt idx="618">
                  <c:v>0.28000000000000003</c:v>
                </c:pt>
                <c:pt idx="619">
                  <c:v>0.51</c:v>
                </c:pt>
                <c:pt idx="620">
                  <c:v>0.11</c:v>
                </c:pt>
                <c:pt idx="621">
                  <c:v>0.13</c:v>
                </c:pt>
                <c:pt idx="622">
                  <c:v>0.08</c:v>
                </c:pt>
                <c:pt idx="623">
                  <c:v>-0.03</c:v>
                </c:pt>
                <c:pt idx="624">
                  <c:v>-0.3</c:v>
                </c:pt>
                <c:pt idx="625">
                  <c:v>0.14000000000000001</c:v>
                </c:pt>
                <c:pt idx="626">
                  <c:v>-0.39</c:v>
                </c:pt>
                <c:pt idx="627">
                  <c:v>-0.38</c:v>
                </c:pt>
                <c:pt idx="628">
                  <c:v>0.2</c:v>
                </c:pt>
                <c:pt idx="629">
                  <c:v>0.16</c:v>
                </c:pt>
                <c:pt idx="630">
                  <c:v>-0.05</c:v>
                </c:pt>
                <c:pt idx="631">
                  <c:v>-0.01</c:v>
                </c:pt>
                <c:pt idx="632">
                  <c:v>-0.16</c:v>
                </c:pt>
                <c:pt idx="633">
                  <c:v>0.08</c:v>
                </c:pt>
                <c:pt idx="634">
                  <c:v>0.14000000000000001</c:v>
                </c:pt>
                <c:pt idx="635">
                  <c:v>-0.55000000000000004</c:v>
                </c:pt>
                <c:pt idx="636">
                  <c:v>-0.13</c:v>
                </c:pt>
                <c:pt idx="637">
                  <c:v>0.23</c:v>
                </c:pt>
                <c:pt idx="638">
                  <c:v>0.36</c:v>
                </c:pt>
                <c:pt idx="639">
                  <c:v>0.12</c:v>
                </c:pt>
                <c:pt idx="640">
                  <c:v>7.0000000000000007E-2</c:v>
                </c:pt>
                <c:pt idx="641">
                  <c:v>0.16</c:v>
                </c:pt>
                <c:pt idx="642">
                  <c:v>0.09</c:v>
                </c:pt>
                <c:pt idx="643">
                  <c:v>0.43</c:v>
                </c:pt>
                <c:pt idx="644">
                  <c:v>-0.17</c:v>
                </c:pt>
                <c:pt idx="645">
                  <c:v>0.04</c:v>
                </c:pt>
                <c:pt idx="646">
                  <c:v>0.48</c:v>
                </c:pt>
                <c:pt idx="647">
                  <c:v>-0.3</c:v>
                </c:pt>
                <c:pt idx="648">
                  <c:v>-0.03</c:v>
                </c:pt>
                <c:pt idx="649">
                  <c:v>0.02</c:v>
                </c:pt>
                <c:pt idx="650">
                  <c:v>0.09</c:v>
                </c:pt>
                <c:pt idx="651">
                  <c:v>0</c:v>
                </c:pt>
                <c:pt idx="652">
                  <c:v>-0.23</c:v>
                </c:pt>
                <c:pt idx="653">
                  <c:v>0.28000000000000003</c:v>
                </c:pt>
                <c:pt idx="654">
                  <c:v>-0.18</c:v>
                </c:pt>
                <c:pt idx="655">
                  <c:v>0.06</c:v>
                </c:pt>
                <c:pt idx="656">
                  <c:v>0.25</c:v>
                </c:pt>
                <c:pt idx="657">
                  <c:v>0.45</c:v>
                </c:pt>
                <c:pt idx="658">
                  <c:v>0.06</c:v>
                </c:pt>
                <c:pt idx="659">
                  <c:v>0.15</c:v>
                </c:pt>
                <c:pt idx="660">
                  <c:v>7.0000000000000007E-2</c:v>
                </c:pt>
                <c:pt idx="661">
                  <c:v>-0.2</c:v>
                </c:pt>
                <c:pt idx="662">
                  <c:v>-0.2</c:v>
                </c:pt>
                <c:pt idx="663">
                  <c:v>-0.18</c:v>
                </c:pt>
                <c:pt idx="664">
                  <c:v>0.08</c:v>
                </c:pt>
                <c:pt idx="665">
                  <c:v>-0.16</c:v>
                </c:pt>
                <c:pt idx="666">
                  <c:v>-0.05</c:v>
                </c:pt>
                <c:pt idx="667">
                  <c:v>0.09</c:v>
                </c:pt>
                <c:pt idx="668">
                  <c:v>-0.19</c:v>
                </c:pt>
                <c:pt idx="669">
                  <c:v>0.17</c:v>
                </c:pt>
                <c:pt idx="670">
                  <c:v>-0.19</c:v>
                </c:pt>
                <c:pt idx="671">
                  <c:v>-0.14000000000000001</c:v>
                </c:pt>
                <c:pt idx="672">
                  <c:v>-0.28999999999999998</c:v>
                </c:pt>
                <c:pt idx="673">
                  <c:v>-7.0000000000000007E-2</c:v>
                </c:pt>
                <c:pt idx="674">
                  <c:v>-0.08</c:v>
                </c:pt>
                <c:pt idx="675">
                  <c:v>-0.17</c:v>
                </c:pt>
                <c:pt idx="676">
                  <c:v>-0.21</c:v>
                </c:pt>
                <c:pt idx="677">
                  <c:v>0.08</c:v>
                </c:pt>
                <c:pt idx="678">
                  <c:v>0.09</c:v>
                </c:pt>
                <c:pt idx="679">
                  <c:v>-0.15</c:v>
                </c:pt>
                <c:pt idx="680">
                  <c:v>-0.06</c:v>
                </c:pt>
                <c:pt idx="681">
                  <c:v>0.1</c:v>
                </c:pt>
                <c:pt idx="682">
                  <c:v>0.11</c:v>
                </c:pt>
                <c:pt idx="683">
                  <c:v>0.18</c:v>
                </c:pt>
                <c:pt idx="684">
                  <c:v>-0.16</c:v>
                </c:pt>
                <c:pt idx="685">
                  <c:v>-0.05</c:v>
                </c:pt>
                <c:pt idx="686">
                  <c:v>0.04</c:v>
                </c:pt>
                <c:pt idx="687">
                  <c:v>0.22</c:v>
                </c:pt>
                <c:pt idx="688">
                  <c:v>-0.17</c:v>
                </c:pt>
                <c:pt idx="689">
                  <c:v>7.0000000000000007E-2</c:v>
                </c:pt>
                <c:pt idx="690">
                  <c:v>-0.19</c:v>
                </c:pt>
                <c:pt idx="691">
                  <c:v>-0.52</c:v>
                </c:pt>
                <c:pt idx="692">
                  <c:v>-0.18</c:v>
                </c:pt>
                <c:pt idx="693">
                  <c:v>0.25</c:v>
                </c:pt>
                <c:pt idx="694">
                  <c:v>0.35</c:v>
                </c:pt>
                <c:pt idx="695">
                  <c:v>-0.34</c:v>
                </c:pt>
                <c:pt idx="696">
                  <c:v>0.25</c:v>
                </c:pt>
                <c:pt idx="697">
                  <c:v>-0.35</c:v>
                </c:pt>
                <c:pt idx="698">
                  <c:v>-0.16</c:v>
                </c:pt>
                <c:pt idx="699">
                  <c:v>0.21</c:v>
                </c:pt>
                <c:pt idx="700">
                  <c:v>0.06</c:v>
                </c:pt>
                <c:pt idx="701">
                  <c:v>-0.04</c:v>
                </c:pt>
                <c:pt idx="702">
                  <c:v>0</c:v>
                </c:pt>
                <c:pt idx="703">
                  <c:v>-0.15</c:v>
                </c:pt>
                <c:pt idx="704">
                  <c:v>-0.14000000000000001</c:v>
                </c:pt>
                <c:pt idx="705">
                  <c:v>0.11</c:v>
                </c:pt>
                <c:pt idx="706">
                  <c:v>0.17</c:v>
                </c:pt>
                <c:pt idx="707">
                  <c:v>0.21</c:v>
                </c:pt>
                <c:pt idx="708">
                  <c:v>0.05</c:v>
                </c:pt>
                <c:pt idx="709">
                  <c:v>0.18</c:v>
                </c:pt>
                <c:pt idx="710">
                  <c:v>0</c:v>
                </c:pt>
                <c:pt idx="711">
                  <c:v>-0.04</c:v>
                </c:pt>
                <c:pt idx="712">
                  <c:v>0.13</c:v>
                </c:pt>
                <c:pt idx="713">
                  <c:v>0.17</c:v>
                </c:pt>
                <c:pt idx="714">
                  <c:v>-0.03</c:v>
                </c:pt>
                <c:pt idx="715">
                  <c:v>0.22</c:v>
                </c:pt>
                <c:pt idx="716">
                  <c:v>-0.09</c:v>
                </c:pt>
                <c:pt idx="717">
                  <c:v>-0.2</c:v>
                </c:pt>
                <c:pt idx="718">
                  <c:v>0.16</c:v>
                </c:pt>
                <c:pt idx="719">
                  <c:v>-0.02</c:v>
                </c:pt>
                <c:pt idx="720">
                  <c:v>0.15</c:v>
                </c:pt>
                <c:pt idx="721">
                  <c:v>0.16</c:v>
                </c:pt>
                <c:pt idx="722">
                  <c:v>0.02</c:v>
                </c:pt>
                <c:pt idx="723">
                  <c:v>-0.21</c:v>
                </c:pt>
                <c:pt idx="724">
                  <c:v>-0.45</c:v>
                </c:pt>
                <c:pt idx="725">
                  <c:v>-0.39</c:v>
                </c:pt>
                <c:pt idx="726">
                  <c:v>0.22</c:v>
                </c:pt>
                <c:pt idx="727">
                  <c:v>-0.03</c:v>
                </c:pt>
                <c:pt idx="728">
                  <c:v>0.14000000000000001</c:v>
                </c:pt>
                <c:pt idx="729">
                  <c:v>0.13</c:v>
                </c:pt>
                <c:pt idx="730">
                  <c:v>0.05</c:v>
                </c:pt>
                <c:pt idx="731">
                  <c:v>-0.01</c:v>
                </c:pt>
                <c:pt idx="732">
                  <c:v>0.28999999999999998</c:v>
                </c:pt>
                <c:pt idx="733">
                  <c:v>-0.14000000000000001</c:v>
                </c:pt>
                <c:pt idx="734">
                  <c:v>-0.19</c:v>
                </c:pt>
                <c:pt idx="735">
                  <c:v>-0.28999999999999998</c:v>
                </c:pt>
                <c:pt idx="736">
                  <c:v>-0.06</c:v>
                </c:pt>
                <c:pt idx="737">
                  <c:v>-0.05</c:v>
                </c:pt>
                <c:pt idx="738">
                  <c:v>0.47</c:v>
                </c:pt>
                <c:pt idx="739">
                  <c:v>-0.46</c:v>
                </c:pt>
                <c:pt idx="740">
                  <c:v>0.49</c:v>
                </c:pt>
                <c:pt idx="741">
                  <c:v>0.22</c:v>
                </c:pt>
                <c:pt idx="742">
                  <c:v>-0.31</c:v>
                </c:pt>
                <c:pt idx="743">
                  <c:v>-0.04</c:v>
                </c:pt>
                <c:pt idx="744">
                  <c:v>-0.54</c:v>
                </c:pt>
                <c:pt idx="745">
                  <c:v>-0.39</c:v>
                </c:pt>
                <c:pt idx="746">
                  <c:v>0.11</c:v>
                </c:pt>
                <c:pt idx="747">
                  <c:v>-0.24</c:v>
                </c:pt>
                <c:pt idx="748">
                  <c:v>-0.18</c:v>
                </c:pt>
                <c:pt idx="749">
                  <c:v>0.22</c:v>
                </c:pt>
                <c:pt idx="750">
                  <c:v>-0.11</c:v>
                </c:pt>
                <c:pt idx="751">
                  <c:v>-0.13</c:v>
                </c:pt>
                <c:pt idx="752">
                  <c:v>0.4</c:v>
                </c:pt>
                <c:pt idx="753">
                  <c:v>-0.13</c:v>
                </c:pt>
                <c:pt idx="754">
                  <c:v>7.0000000000000007E-2</c:v>
                </c:pt>
                <c:pt idx="755">
                  <c:v>-0.14000000000000001</c:v>
                </c:pt>
                <c:pt idx="756">
                  <c:v>-0.1</c:v>
                </c:pt>
                <c:pt idx="757">
                  <c:v>0.18</c:v>
                </c:pt>
                <c:pt idx="758">
                  <c:v>-0.12</c:v>
                </c:pt>
                <c:pt idx="759">
                  <c:v>0.06</c:v>
                </c:pt>
                <c:pt idx="760">
                  <c:v>0.28999999999999998</c:v>
                </c:pt>
                <c:pt idx="761">
                  <c:v>0.09</c:v>
                </c:pt>
                <c:pt idx="762">
                  <c:v>-0.15</c:v>
                </c:pt>
                <c:pt idx="763">
                  <c:v>-0.2</c:v>
                </c:pt>
                <c:pt idx="764">
                  <c:v>0.01</c:v>
                </c:pt>
                <c:pt idx="765">
                  <c:v>-0.02</c:v>
                </c:pt>
                <c:pt idx="766">
                  <c:v>-0.21</c:v>
                </c:pt>
                <c:pt idx="767">
                  <c:v>-0.03</c:v>
                </c:pt>
                <c:pt idx="768">
                  <c:v>0.28000000000000003</c:v>
                </c:pt>
                <c:pt idx="769">
                  <c:v>0.2</c:v>
                </c:pt>
                <c:pt idx="770">
                  <c:v>-0.48</c:v>
                </c:pt>
                <c:pt idx="771">
                  <c:v>0.37</c:v>
                </c:pt>
                <c:pt idx="772">
                  <c:v>0.11</c:v>
                </c:pt>
                <c:pt idx="773">
                  <c:v>0.61</c:v>
                </c:pt>
                <c:pt idx="774">
                  <c:v>-0.03</c:v>
                </c:pt>
                <c:pt idx="775">
                  <c:v>-0.2</c:v>
                </c:pt>
                <c:pt idx="776">
                  <c:v>-0.12</c:v>
                </c:pt>
                <c:pt idx="777">
                  <c:v>-0.08</c:v>
                </c:pt>
                <c:pt idx="778">
                  <c:v>-0.18</c:v>
                </c:pt>
                <c:pt idx="779">
                  <c:v>-0.13</c:v>
                </c:pt>
                <c:pt idx="780">
                  <c:v>0.01</c:v>
                </c:pt>
                <c:pt idx="781">
                  <c:v>0.1</c:v>
                </c:pt>
                <c:pt idx="782">
                  <c:v>0.3</c:v>
                </c:pt>
                <c:pt idx="783">
                  <c:v>-0.24</c:v>
                </c:pt>
                <c:pt idx="784">
                  <c:v>-0.02</c:v>
                </c:pt>
                <c:pt idx="785">
                  <c:v>-0.15</c:v>
                </c:pt>
                <c:pt idx="786">
                  <c:v>-0.19</c:v>
                </c:pt>
                <c:pt idx="787">
                  <c:v>-0.12</c:v>
                </c:pt>
                <c:pt idx="788">
                  <c:v>-0.13</c:v>
                </c:pt>
                <c:pt idx="789">
                  <c:v>0</c:v>
                </c:pt>
                <c:pt idx="790">
                  <c:v>0.26</c:v>
                </c:pt>
                <c:pt idx="791">
                  <c:v>-0.21</c:v>
                </c:pt>
                <c:pt idx="792">
                  <c:v>-0.01</c:v>
                </c:pt>
                <c:pt idx="793">
                  <c:v>0.19</c:v>
                </c:pt>
                <c:pt idx="794">
                  <c:v>-0.04</c:v>
                </c:pt>
                <c:pt idx="795">
                  <c:v>0.1</c:v>
                </c:pt>
                <c:pt idx="796">
                  <c:v>-0.1</c:v>
                </c:pt>
                <c:pt idx="797">
                  <c:v>0.08</c:v>
                </c:pt>
                <c:pt idx="798">
                  <c:v>-0.02</c:v>
                </c:pt>
                <c:pt idx="799">
                  <c:v>0.05</c:v>
                </c:pt>
                <c:pt idx="800">
                  <c:v>-0.02</c:v>
                </c:pt>
                <c:pt idx="801">
                  <c:v>0.14000000000000001</c:v>
                </c:pt>
                <c:pt idx="802">
                  <c:v>0.24</c:v>
                </c:pt>
                <c:pt idx="803">
                  <c:v>0.26</c:v>
                </c:pt>
                <c:pt idx="804">
                  <c:v>-7.0000000000000007E-2</c:v>
                </c:pt>
                <c:pt idx="805">
                  <c:v>-0.21</c:v>
                </c:pt>
                <c:pt idx="806">
                  <c:v>-0.09</c:v>
                </c:pt>
                <c:pt idx="807">
                  <c:v>0.49</c:v>
                </c:pt>
                <c:pt idx="808">
                  <c:v>-0.05</c:v>
                </c:pt>
                <c:pt idx="809">
                  <c:v>-0.04</c:v>
                </c:pt>
                <c:pt idx="810">
                  <c:v>-0.08</c:v>
                </c:pt>
                <c:pt idx="811">
                  <c:v>0.02</c:v>
                </c:pt>
                <c:pt idx="812">
                  <c:v>0.28000000000000003</c:v>
                </c:pt>
                <c:pt idx="813">
                  <c:v>-0.01</c:v>
                </c:pt>
                <c:pt idx="814">
                  <c:v>-0.27</c:v>
                </c:pt>
                <c:pt idx="815">
                  <c:v>-0.14000000000000001</c:v>
                </c:pt>
                <c:pt idx="816">
                  <c:v>0.04</c:v>
                </c:pt>
                <c:pt idx="817">
                  <c:v>-0.05</c:v>
                </c:pt>
                <c:pt idx="818">
                  <c:v>-0.14000000000000001</c:v>
                </c:pt>
                <c:pt idx="819">
                  <c:v>0.28999999999999998</c:v>
                </c:pt>
                <c:pt idx="820">
                  <c:v>0.03</c:v>
                </c:pt>
                <c:pt idx="821">
                  <c:v>-0.15</c:v>
                </c:pt>
                <c:pt idx="822">
                  <c:v>-0.08</c:v>
                </c:pt>
                <c:pt idx="823">
                  <c:v>0.05</c:v>
                </c:pt>
                <c:pt idx="824">
                  <c:v>0.41</c:v>
                </c:pt>
                <c:pt idx="825">
                  <c:v>-0.08</c:v>
                </c:pt>
                <c:pt idx="826">
                  <c:v>0.1</c:v>
                </c:pt>
                <c:pt idx="827">
                  <c:v>-0.14000000000000001</c:v>
                </c:pt>
                <c:pt idx="828">
                  <c:v>-0.12</c:v>
                </c:pt>
                <c:pt idx="829">
                  <c:v>-0.06</c:v>
                </c:pt>
                <c:pt idx="830">
                  <c:v>0.55000000000000004</c:v>
                </c:pt>
                <c:pt idx="831">
                  <c:v>7.0000000000000007E-2</c:v>
                </c:pt>
                <c:pt idx="832">
                  <c:v>-0.13</c:v>
                </c:pt>
                <c:pt idx="833">
                  <c:v>0.11</c:v>
                </c:pt>
                <c:pt idx="834">
                  <c:v>-0.02</c:v>
                </c:pt>
                <c:pt idx="835">
                  <c:v>-0.02</c:v>
                </c:pt>
                <c:pt idx="836">
                  <c:v>0.06</c:v>
                </c:pt>
                <c:pt idx="837">
                  <c:v>-0.44</c:v>
                </c:pt>
                <c:pt idx="838">
                  <c:v>-0.11</c:v>
                </c:pt>
                <c:pt idx="839">
                  <c:v>-0.13</c:v>
                </c:pt>
                <c:pt idx="840">
                  <c:v>-0.19</c:v>
                </c:pt>
                <c:pt idx="841">
                  <c:v>7.0000000000000007E-2</c:v>
                </c:pt>
                <c:pt idx="842">
                  <c:v>-0.33</c:v>
                </c:pt>
                <c:pt idx="843">
                  <c:v>-0.11</c:v>
                </c:pt>
                <c:pt idx="844">
                  <c:v>-0.16</c:v>
                </c:pt>
                <c:pt idx="845">
                  <c:v>0.23</c:v>
                </c:pt>
                <c:pt idx="846">
                  <c:v>0.02</c:v>
                </c:pt>
                <c:pt idx="847">
                  <c:v>0.11</c:v>
                </c:pt>
                <c:pt idx="848">
                  <c:v>0.15</c:v>
                </c:pt>
                <c:pt idx="849">
                  <c:v>0.31</c:v>
                </c:pt>
                <c:pt idx="850">
                  <c:v>0.22</c:v>
                </c:pt>
                <c:pt idx="851">
                  <c:v>0.25</c:v>
                </c:pt>
                <c:pt idx="852">
                  <c:v>-0.1</c:v>
                </c:pt>
                <c:pt idx="853">
                  <c:v>-0.27</c:v>
                </c:pt>
                <c:pt idx="854">
                  <c:v>-0.03</c:v>
                </c:pt>
                <c:pt idx="855">
                  <c:v>0.19</c:v>
                </c:pt>
                <c:pt idx="856">
                  <c:v>0.06</c:v>
                </c:pt>
                <c:pt idx="857">
                  <c:v>0.03</c:v>
                </c:pt>
                <c:pt idx="858">
                  <c:v>-0.26</c:v>
                </c:pt>
                <c:pt idx="859">
                  <c:v>-0.3</c:v>
                </c:pt>
                <c:pt idx="860">
                  <c:v>-0.09</c:v>
                </c:pt>
                <c:pt idx="861">
                  <c:v>-0.03</c:v>
                </c:pt>
                <c:pt idx="862">
                  <c:v>0.18</c:v>
                </c:pt>
                <c:pt idx="863">
                  <c:v>-7.0000000000000007E-2</c:v>
                </c:pt>
                <c:pt idx="864">
                  <c:v>-0.19</c:v>
                </c:pt>
                <c:pt idx="865">
                  <c:v>0.15</c:v>
                </c:pt>
                <c:pt idx="866">
                  <c:v>-0.04</c:v>
                </c:pt>
                <c:pt idx="867">
                  <c:v>-0.11</c:v>
                </c:pt>
                <c:pt idx="868">
                  <c:v>0.46</c:v>
                </c:pt>
                <c:pt idx="869">
                  <c:v>0.43</c:v>
                </c:pt>
                <c:pt idx="870">
                  <c:v>-0.08</c:v>
                </c:pt>
                <c:pt idx="871">
                  <c:v>0.18</c:v>
                </c:pt>
                <c:pt idx="872">
                  <c:v>0.1</c:v>
                </c:pt>
                <c:pt idx="873">
                  <c:v>0.01</c:v>
                </c:pt>
                <c:pt idx="874">
                  <c:v>0.43</c:v>
                </c:pt>
                <c:pt idx="875">
                  <c:v>0.47</c:v>
                </c:pt>
                <c:pt idx="876">
                  <c:v>0.23</c:v>
                </c:pt>
                <c:pt idx="877">
                  <c:v>-7.0000000000000007E-2</c:v>
                </c:pt>
                <c:pt idx="878">
                  <c:v>0.05</c:v>
                </c:pt>
                <c:pt idx="879">
                  <c:v>0.25</c:v>
                </c:pt>
                <c:pt idx="880">
                  <c:v>-7.0000000000000007E-2</c:v>
                </c:pt>
                <c:pt idx="881">
                  <c:v>0.02</c:v>
                </c:pt>
                <c:pt idx="882">
                  <c:v>0.15</c:v>
                </c:pt>
                <c:pt idx="883">
                  <c:v>0.11</c:v>
                </c:pt>
                <c:pt idx="884">
                  <c:v>0</c:v>
                </c:pt>
                <c:pt idx="885">
                  <c:v>-0.04</c:v>
                </c:pt>
                <c:pt idx="886">
                  <c:v>0.31</c:v>
                </c:pt>
                <c:pt idx="887">
                  <c:v>-7.0000000000000007E-2</c:v>
                </c:pt>
                <c:pt idx="888">
                  <c:v>0.24</c:v>
                </c:pt>
                <c:pt idx="889">
                  <c:v>-0.3</c:v>
                </c:pt>
                <c:pt idx="890">
                  <c:v>-0.15</c:v>
                </c:pt>
                <c:pt idx="891">
                  <c:v>0.19</c:v>
                </c:pt>
                <c:pt idx="892">
                  <c:v>-0.2</c:v>
                </c:pt>
                <c:pt idx="893">
                  <c:v>-0.08</c:v>
                </c:pt>
                <c:pt idx="894">
                  <c:v>-0.1</c:v>
                </c:pt>
                <c:pt idx="895">
                  <c:v>0.12</c:v>
                </c:pt>
                <c:pt idx="896">
                  <c:v>0.56000000000000005</c:v>
                </c:pt>
                <c:pt idx="897">
                  <c:v>-0.09</c:v>
                </c:pt>
                <c:pt idx="898">
                  <c:v>-0.21</c:v>
                </c:pt>
                <c:pt idx="899">
                  <c:v>-0.02</c:v>
                </c:pt>
                <c:pt idx="900">
                  <c:v>0.32</c:v>
                </c:pt>
                <c:pt idx="901">
                  <c:v>-0.14000000000000001</c:v>
                </c:pt>
                <c:pt idx="902">
                  <c:v>-0.08</c:v>
                </c:pt>
                <c:pt idx="903">
                  <c:v>0.23</c:v>
                </c:pt>
                <c:pt idx="904">
                  <c:v>0.28999999999999998</c:v>
                </c:pt>
                <c:pt idx="905">
                  <c:v>-0.25</c:v>
                </c:pt>
                <c:pt idx="906">
                  <c:v>-0.17</c:v>
                </c:pt>
                <c:pt idx="907">
                  <c:v>-0.55000000000000004</c:v>
                </c:pt>
                <c:pt idx="908">
                  <c:v>-0.15</c:v>
                </c:pt>
                <c:pt idx="909">
                  <c:v>7.0000000000000007E-2</c:v>
                </c:pt>
                <c:pt idx="910">
                  <c:v>-7.0000000000000007E-2</c:v>
                </c:pt>
                <c:pt idx="911">
                  <c:v>0.04</c:v>
                </c:pt>
                <c:pt idx="912">
                  <c:v>0.1</c:v>
                </c:pt>
                <c:pt idx="913">
                  <c:v>-7.0000000000000007E-2</c:v>
                </c:pt>
                <c:pt idx="914">
                  <c:v>-0.04</c:v>
                </c:pt>
                <c:pt idx="915">
                  <c:v>-0.47</c:v>
                </c:pt>
                <c:pt idx="916">
                  <c:v>-0.05</c:v>
                </c:pt>
                <c:pt idx="917">
                  <c:v>-0.1</c:v>
                </c:pt>
                <c:pt idx="918">
                  <c:v>0.67</c:v>
                </c:pt>
                <c:pt idx="919">
                  <c:v>0.12</c:v>
                </c:pt>
                <c:pt idx="920">
                  <c:v>0.04</c:v>
                </c:pt>
                <c:pt idx="921">
                  <c:v>-0.1</c:v>
                </c:pt>
                <c:pt idx="922">
                  <c:v>0.15</c:v>
                </c:pt>
                <c:pt idx="923">
                  <c:v>0</c:v>
                </c:pt>
                <c:pt idx="924">
                  <c:v>-0.14000000000000001</c:v>
                </c:pt>
                <c:pt idx="925">
                  <c:v>-0.37</c:v>
                </c:pt>
                <c:pt idx="926">
                  <c:v>0.5</c:v>
                </c:pt>
                <c:pt idx="927">
                  <c:v>-0.02</c:v>
                </c:pt>
                <c:pt idx="928">
                  <c:v>-0.02</c:v>
                </c:pt>
                <c:pt idx="929">
                  <c:v>-0.04</c:v>
                </c:pt>
                <c:pt idx="930">
                  <c:v>0.17</c:v>
                </c:pt>
                <c:pt idx="931">
                  <c:v>-0.1</c:v>
                </c:pt>
                <c:pt idx="932">
                  <c:v>-0.19</c:v>
                </c:pt>
                <c:pt idx="933">
                  <c:v>0.1</c:v>
                </c:pt>
                <c:pt idx="934">
                  <c:v>-0.05</c:v>
                </c:pt>
                <c:pt idx="935">
                  <c:v>0.03</c:v>
                </c:pt>
                <c:pt idx="936">
                  <c:v>-0.48</c:v>
                </c:pt>
                <c:pt idx="937">
                  <c:v>0.08</c:v>
                </c:pt>
                <c:pt idx="938">
                  <c:v>0.28000000000000003</c:v>
                </c:pt>
                <c:pt idx="939">
                  <c:v>-0.09</c:v>
                </c:pt>
                <c:pt idx="940">
                  <c:v>-0.02</c:v>
                </c:pt>
                <c:pt idx="941">
                  <c:v>0.24</c:v>
                </c:pt>
                <c:pt idx="942">
                  <c:v>-0.25</c:v>
                </c:pt>
                <c:pt idx="943">
                  <c:v>7.0000000000000007E-2</c:v>
                </c:pt>
                <c:pt idx="944">
                  <c:v>0.08</c:v>
                </c:pt>
                <c:pt idx="945">
                  <c:v>0.19</c:v>
                </c:pt>
                <c:pt idx="946">
                  <c:v>-0.04</c:v>
                </c:pt>
                <c:pt idx="947">
                  <c:v>-0.27</c:v>
                </c:pt>
                <c:pt idx="948">
                  <c:v>-0.04</c:v>
                </c:pt>
                <c:pt idx="949">
                  <c:v>-0.23</c:v>
                </c:pt>
                <c:pt idx="950">
                  <c:v>-0.56999999999999995</c:v>
                </c:pt>
                <c:pt idx="951">
                  <c:v>-0.2</c:v>
                </c:pt>
                <c:pt idx="952">
                  <c:v>0.2</c:v>
                </c:pt>
                <c:pt idx="953">
                  <c:v>0.09</c:v>
                </c:pt>
                <c:pt idx="954">
                  <c:v>0.11</c:v>
                </c:pt>
                <c:pt idx="955">
                  <c:v>-0.42</c:v>
                </c:pt>
                <c:pt idx="956">
                  <c:v>0.3</c:v>
                </c:pt>
                <c:pt idx="957">
                  <c:v>-0.03</c:v>
                </c:pt>
                <c:pt idx="958">
                  <c:v>7.0000000000000007E-2</c:v>
                </c:pt>
                <c:pt idx="959">
                  <c:v>-0.53</c:v>
                </c:pt>
                <c:pt idx="960">
                  <c:v>-0.14000000000000001</c:v>
                </c:pt>
                <c:pt idx="961">
                  <c:v>0.18</c:v>
                </c:pt>
                <c:pt idx="962">
                  <c:v>0</c:v>
                </c:pt>
                <c:pt idx="963">
                  <c:v>-0.37</c:v>
                </c:pt>
                <c:pt idx="964">
                  <c:v>-0.24</c:v>
                </c:pt>
                <c:pt idx="965">
                  <c:v>0.1</c:v>
                </c:pt>
                <c:pt idx="966">
                  <c:v>0.04</c:v>
                </c:pt>
                <c:pt idx="967">
                  <c:v>0.08</c:v>
                </c:pt>
                <c:pt idx="968">
                  <c:v>-0.02</c:v>
                </c:pt>
                <c:pt idx="969">
                  <c:v>-0.02</c:v>
                </c:pt>
                <c:pt idx="970">
                  <c:v>0.08</c:v>
                </c:pt>
                <c:pt idx="971">
                  <c:v>-7.0000000000000007E-2</c:v>
                </c:pt>
                <c:pt idx="972">
                  <c:v>-0.05</c:v>
                </c:pt>
                <c:pt idx="973">
                  <c:v>0.18</c:v>
                </c:pt>
                <c:pt idx="974">
                  <c:v>0.14000000000000001</c:v>
                </c:pt>
                <c:pt idx="975">
                  <c:v>0.19</c:v>
                </c:pt>
                <c:pt idx="976">
                  <c:v>-0.02</c:v>
                </c:pt>
                <c:pt idx="977">
                  <c:v>0.15</c:v>
                </c:pt>
                <c:pt idx="978">
                  <c:v>0.21</c:v>
                </c:pt>
                <c:pt idx="979">
                  <c:v>0</c:v>
                </c:pt>
                <c:pt idx="980">
                  <c:v>-0.11</c:v>
                </c:pt>
                <c:pt idx="981">
                  <c:v>0.36</c:v>
                </c:pt>
                <c:pt idx="982">
                  <c:v>0.23</c:v>
                </c:pt>
                <c:pt idx="983">
                  <c:v>0.28999999999999998</c:v>
                </c:pt>
                <c:pt idx="984">
                  <c:v>0.32</c:v>
                </c:pt>
                <c:pt idx="985">
                  <c:v>-0.2</c:v>
                </c:pt>
                <c:pt idx="986">
                  <c:v>0.41</c:v>
                </c:pt>
                <c:pt idx="987">
                  <c:v>-0.08</c:v>
                </c:pt>
                <c:pt idx="988">
                  <c:v>-0.02</c:v>
                </c:pt>
                <c:pt idx="989">
                  <c:v>0.09</c:v>
                </c:pt>
                <c:pt idx="990">
                  <c:v>0.42</c:v>
                </c:pt>
                <c:pt idx="991">
                  <c:v>-7.0000000000000007E-2</c:v>
                </c:pt>
                <c:pt idx="992">
                  <c:v>0.1</c:v>
                </c:pt>
                <c:pt idx="993">
                  <c:v>-0.11</c:v>
                </c:pt>
                <c:pt idx="994">
                  <c:v>-0.28999999999999998</c:v>
                </c:pt>
                <c:pt idx="995">
                  <c:v>-0.04</c:v>
                </c:pt>
                <c:pt idx="996">
                  <c:v>0.1</c:v>
                </c:pt>
                <c:pt idx="997">
                  <c:v>0.16</c:v>
                </c:pt>
                <c:pt idx="998">
                  <c:v>-0.11</c:v>
                </c:pt>
                <c:pt idx="999">
                  <c:v>-0.12</c:v>
                </c:pt>
                <c:pt idx="1000">
                  <c:v>0.37</c:v>
                </c:pt>
                <c:pt idx="1001">
                  <c:v>-0.34</c:v>
                </c:pt>
                <c:pt idx="1002">
                  <c:v>-0.18</c:v>
                </c:pt>
                <c:pt idx="1003">
                  <c:v>0.19</c:v>
                </c:pt>
                <c:pt idx="1004">
                  <c:v>-0.24</c:v>
                </c:pt>
                <c:pt idx="1005">
                  <c:v>0.56999999999999995</c:v>
                </c:pt>
                <c:pt idx="1006">
                  <c:v>-0.04</c:v>
                </c:pt>
                <c:pt idx="1007">
                  <c:v>-0.11</c:v>
                </c:pt>
                <c:pt idx="1008">
                  <c:v>-0.35</c:v>
                </c:pt>
                <c:pt idx="1009">
                  <c:v>-0.23</c:v>
                </c:pt>
                <c:pt idx="1010">
                  <c:v>-0.16</c:v>
                </c:pt>
                <c:pt idx="1011">
                  <c:v>0.4</c:v>
                </c:pt>
                <c:pt idx="1012">
                  <c:v>-0.2</c:v>
                </c:pt>
                <c:pt idx="1013">
                  <c:v>-0.22</c:v>
                </c:pt>
                <c:pt idx="1014">
                  <c:v>-0.09</c:v>
                </c:pt>
                <c:pt idx="1015">
                  <c:v>0.35</c:v>
                </c:pt>
                <c:pt idx="1016">
                  <c:v>-0.11</c:v>
                </c:pt>
                <c:pt idx="1017">
                  <c:v>-0.12</c:v>
                </c:pt>
                <c:pt idx="1018">
                  <c:v>-0.21</c:v>
                </c:pt>
                <c:pt idx="1019">
                  <c:v>0.14000000000000001</c:v>
                </c:pt>
                <c:pt idx="1020">
                  <c:v>0.05</c:v>
                </c:pt>
                <c:pt idx="1021">
                  <c:v>0.02</c:v>
                </c:pt>
                <c:pt idx="1022">
                  <c:v>-0.05</c:v>
                </c:pt>
                <c:pt idx="1023">
                  <c:v>-0.31</c:v>
                </c:pt>
                <c:pt idx="1024">
                  <c:v>7.0000000000000007E-2</c:v>
                </c:pt>
                <c:pt idx="1025">
                  <c:v>-0.05</c:v>
                </c:pt>
                <c:pt idx="1026">
                  <c:v>-0.04</c:v>
                </c:pt>
                <c:pt idx="1027">
                  <c:v>-0.12</c:v>
                </c:pt>
                <c:pt idx="1028">
                  <c:v>-0.22</c:v>
                </c:pt>
                <c:pt idx="1029">
                  <c:v>0.28999999999999998</c:v>
                </c:pt>
                <c:pt idx="1030">
                  <c:v>0.09</c:v>
                </c:pt>
                <c:pt idx="1031">
                  <c:v>-0.44</c:v>
                </c:pt>
                <c:pt idx="1032">
                  <c:v>-0.39</c:v>
                </c:pt>
                <c:pt idx="1033">
                  <c:v>0.11</c:v>
                </c:pt>
                <c:pt idx="1034">
                  <c:v>0.17</c:v>
                </c:pt>
                <c:pt idx="1035">
                  <c:v>-0.13</c:v>
                </c:pt>
                <c:pt idx="1036">
                  <c:v>0.05</c:v>
                </c:pt>
                <c:pt idx="1037">
                  <c:v>-0.56999999999999995</c:v>
                </c:pt>
                <c:pt idx="1038">
                  <c:v>-0.24</c:v>
                </c:pt>
                <c:pt idx="1039">
                  <c:v>-0.11</c:v>
                </c:pt>
                <c:pt idx="1040">
                  <c:v>0.09</c:v>
                </c:pt>
                <c:pt idx="1041">
                  <c:v>-0.1</c:v>
                </c:pt>
                <c:pt idx="1042">
                  <c:v>0.35</c:v>
                </c:pt>
                <c:pt idx="1043">
                  <c:v>0.11</c:v>
                </c:pt>
                <c:pt idx="1044">
                  <c:v>0.08</c:v>
                </c:pt>
                <c:pt idx="1045">
                  <c:v>0.31</c:v>
                </c:pt>
                <c:pt idx="1046">
                  <c:v>0.21</c:v>
                </c:pt>
                <c:pt idx="1047">
                  <c:v>0.04</c:v>
                </c:pt>
                <c:pt idx="1048">
                  <c:v>-0.01</c:v>
                </c:pt>
                <c:pt idx="1049">
                  <c:v>0.1</c:v>
                </c:pt>
                <c:pt idx="1050">
                  <c:v>0.15</c:v>
                </c:pt>
                <c:pt idx="1051">
                  <c:v>0.2</c:v>
                </c:pt>
                <c:pt idx="1052">
                  <c:v>0.21</c:v>
                </c:pt>
                <c:pt idx="1053">
                  <c:v>0.26</c:v>
                </c:pt>
                <c:pt idx="1054">
                  <c:v>0.06</c:v>
                </c:pt>
                <c:pt idx="1055">
                  <c:v>0.13</c:v>
                </c:pt>
                <c:pt idx="1056">
                  <c:v>-0.28999999999999998</c:v>
                </c:pt>
                <c:pt idx="1057">
                  <c:v>0.37</c:v>
                </c:pt>
                <c:pt idx="1058">
                  <c:v>-0.02</c:v>
                </c:pt>
                <c:pt idx="1059">
                  <c:v>-0.04</c:v>
                </c:pt>
                <c:pt idx="1060">
                  <c:v>-0.23</c:v>
                </c:pt>
                <c:pt idx="1061">
                  <c:v>0.21</c:v>
                </c:pt>
                <c:pt idx="1062">
                  <c:v>-0.17</c:v>
                </c:pt>
                <c:pt idx="1063">
                  <c:v>0.08</c:v>
                </c:pt>
                <c:pt idx="1064">
                  <c:v>-0.44</c:v>
                </c:pt>
                <c:pt idx="1065">
                  <c:v>0.04</c:v>
                </c:pt>
                <c:pt idx="1066">
                  <c:v>0.17</c:v>
                </c:pt>
                <c:pt idx="1067">
                  <c:v>0.12</c:v>
                </c:pt>
                <c:pt idx="1068">
                  <c:v>-0.11</c:v>
                </c:pt>
                <c:pt idx="1069">
                  <c:v>-0.41</c:v>
                </c:pt>
                <c:pt idx="1070">
                  <c:v>-7.0000000000000007E-2</c:v>
                </c:pt>
                <c:pt idx="1071">
                  <c:v>-0.37</c:v>
                </c:pt>
                <c:pt idx="1072">
                  <c:v>0.01</c:v>
                </c:pt>
                <c:pt idx="1073">
                  <c:v>-0.14000000000000001</c:v>
                </c:pt>
                <c:pt idx="1074">
                  <c:v>-0.26</c:v>
                </c:pt>
                <c:pt idx="1075">
                  <c:v>-0.05</c:v>
                </c:pt>
                <c:pt idx="1076">
                  <c:v>0.25</c:v>
                </c:pt>
                <c:pt idx="1077">
                  <c:v>-0.15</c:v>
                </c:pt>
                <c:pt idx="1078">
                  <c:v>0.19</c:v>
                </c:pt>
                <c:pt idx="1079">
                  <c:v>-0.8</c:v>
                </c:pt>
                <c:pt idx="1080">
                  <c:v>0.13</c:v>
                </c:pt>
                <c:pt idx="1081">
                  <c:v>-0.03</c:v>
                </c:pt>
                <c:pt idx="1082">
                  <c:v>-0.16</c:v>
                </c:pt>
                <c:pt idx="1083">
                  <c:v>-0.32</c:v>
                </c:pt>
                <c:pt idx="1084">
                  <c:v>0.06</c:v>
                </c:pt>
                <c:pt idx="1085">
                  <c:v>-0.04</c:v>
                </c:pt>
                <c:pt idx="1086">
                  <c:v>-0.12</c:v>
                </c:pt>
                <c:pt idx="1087">
                  <c:v>-0.17</c:v>
                </c:pt>
                <c:pt idx="1088">
                  <c:v>-0.17</c:v>
                </c:pt>
                <c:pt idx="1089">
                  <c:v>-0.56000000000000005</c:v>
                </c:pt>
                <c:pt idx="1090">
                  <c:v>0</c:v>
                </c:pt>
                <c:pt idx="1091">
                  <c:v>-0.15</c:v>
                </c:pt>
                <c:pt idx="1092">
                  <c:v>-0.34</c:v>
                </c:pt>
                <c:pt idx="1093">
                  <c:v>0.08</c:v>
                </c:pt>
                <c:pt idx="1094">
                  <c:v>-0.19</c:v>
                </c:pt>
                <c:pt idx="1095">
                  <c:v>0.1</c:v>
                </c:pt>
                <c:pt idx="1096">
                  <c:v>-0.03</c:v>
                </c:pt>
                <c:pt idx="1097">
                  <c:v>-0.04</c:v>
                </c:pt>
                <c:pt idx="1098">
                  <c:v>-0.13</c:v>
                </c:pt>
                <c:pt idx="1099">
                  <c:v>-0.11</c:v>
                </c:pt>
                <c:pt idx="1100">
                  <c:v>0</c:v>
                </c:pt>
                <c:pt idx="1101">
                  <c:v>-0.01</c:v>
                </c:pt>
                <c:pt idx="1102">
                  <c:v>0.23</c:v>
                </c:pt>
                <c:pt idx="1103">
                  <c:v>-0.22</c:v>
                </c:pt>
                <c:pt idx="1104">
                  <c:v>-0.14000000000000001</c:v>
                </c:pt>
                <c:pt idx="1105">
                  <c:v>-0.13</c:v>
                </c:pt>
                <c:pt idx="1106">
                  <c:v>0.21</c:v>
                </c:pt>
                <c:pt idx="1107">
                  <c:v>0.08</c:v>
                </c:pt>
                <c:pt idx="1108">
                  <c:v>0.08</c:v>
                </c:pt>
                <c:pt idx="1109">
                  <c:v>0.22</c:v>
                </c:pt>
                <c:pt idx="1110">
                  <c:v>0.27</c:v>
                </c:pt>
                <c:pt idx="1111">
                  <c:v>-0.06</c:v>
                </c:pt>
                <c:pt idx="1112">
                  <c:v>-0.06</c:v>
                </c:pt>
                <c:pt idx="1113">
                  <c:v>-0.09</c:v>
                </c:pt>
                <c:pt idx="1114">
                  <c:v>-0.22</c:v>
                </c:pt>
                <c:pt idx="1115">
                  <c:v>0</c:v>
                </c:pt>
                <c:pt idx="1116">
                  <c:v>0.39</c:v>
                </c:pt>
                <c:pt idx="1117">
                  <c:v>-0.14000000000000001</c:v>
                </c:pt>
                <c:pt idx="1118">
                  <c:v>0.19</c:v>
                </c:pt>
                <c:pt idx="1119">
                  <c:v>-0.39</c:v>
                </c:pt>
                <c:pt idx="1120">
                  <c:v>-0.18</c:v>
                </c:pt>
                <c:pt idx="1121">
                  <c:v>0.19</c:v>
                </c:pt>
                <c:pt idx="1122">
                  <c:v>-0.1</c:v>
                </c:pt>
                <c:pt idx="1123">
                  <c:v>0.01</c:v>
                </c:pt>
                <c:pt idx="1124">
                  <c:v>0.36</c:v>
                </c:pt>
                <c:pt idx="1125">
                  <c:v>-0.1</c:v>
                </c:pt>
                <c:pt idx="1126">
                  <c:v>0.1</c:v>
                </c:pt>
                <c:pt idx="1127">
                  <c:v>0.23</c:v>
                </c:pt>
                <c:pt idx="1128">
                  <c:v>-0.14000000000000001</c:v>
                </c:pt>
                <c:pt idx="1129">
                  <c:v>-0.43</c:v>
                </c:pt>
                <c:pt idx="1130">
                  <c:v>-0.02</c:v>
                </c:pt>
                <c:pt idx="1131">
                  <c:v>0.12</c:v>
                </c:pt>
                <c:pt idx="1132">
                  <c:v>-0.22</c:v>
                </c:pt>
                <c:pt idx="1133">
                  <c:v>0.03</c:v>
                </c:pt>
                <c:pt idx="1134">
                  <c:v>0.03</c:v>
                </c:pt>
                <c:pt idx="1135">
                  <c:v>-0.03</c:v>
                </c:pt>
                <c:pt idx="1136">
                  <c:v>0.11</c:v>
                </c:pt>
                <c:pt idx="1137">
                  <c:v>-0.25</c:v>
                </c:pt>
                <c:pt idx="1138">
                  <c:v>0.02</c:v>
                </c:pt>
                <c:pt idx="1139">
                  <c:v>-0.31</c:v>
                </c:pt>
                <c:pt idx="1140">
                  <c:v>-0.5</c:v>
                </c:pt>
                <c:pt idx="1141">
                  <c:v>0.01</c:v>
                </c:pt>
                <c:pt idx="1142">
                  <c:v>-7.0000000000000007E-2</c:v>
                </c:pt>
                <c:pt idx="1143">
                  <c:v>0.25</c:v>
                </c:pt>
                <c:pt idx="1144">
                  <c:v>0.27</c:v>
                </c:pt>
                <c:pt idx="1145">
                  <c:v>-0.09</c:v>
                </c:pt>
                <c:pt idx="1146">
                  <c:v>-0.17</c:v>
                </c:pt>
                <c:pt idx="1147">
                  <c:v>-0.08</c:v>
                </c:pt>
                <c:pt idx="1148">
                  <c:v>0.12</c:v>
                </c:pt>
                <c:pt idx="1149">
                  <c:v>-0.03</c:v>
                </c:pt>
                <c:pt idx="1150">
                  <c:v>-0.12</c:v>
                </c:pt>
                <c:pt idx="1151">
                  <c:v>-0.12</c:v>
                </c:pt>
                <c:pt idx="1152">
                  <c:v>0.17</c:v>
                </c:pt>
                <c:pt idx="1153">
                  <c:v>0.12</c:v>
                </c:pt>
                <c:pt idx="1154">
                  <c:v>0.21</c:v>
                </c:pt>
                <c:pt idx="1155">
                  <c:v>-0.11</c:v>
                </c:pt>
                <c:pt idx="1156">
                  <c:v>0.28999999999999998</c:v>
                </c:pt>
                <c:pt idx="1157">
                  <c:v>-0.56000000000000005</c:v>
                </c:pt>
                <c:pt idx="1158">
                  <c:v>-0.1</c:v>
                </c:pt>
                <c:pt idx="1159">
                  <c:v>0.08</c:v>
                </c:pt>
                <c:pt idx="1160">
                  <c:v>-0.06</c:v>
                </c:pt>
                <c:pt idx="1161">
                  <c:v>-0.12</c:v>
                </c:pt>
                <c:pt idx="1162">
                  <c:v>0.09</c:v>
                </c:pt>
                <c:pt idx="1163">
                  <c:v>0.14000000000000001</c:v>
                </c:pt>
                <c:pt idx="1164">
                  <c:v>-0.05</c:v>
                </c:pt>
                <c:pt idx="1165">
                  <c:v>-0.18</c:v>
                </c:pt>
                <c:pt idx="1166">
                  <c:v>-0.13</c:v>
                </c:pt>
                <c:pt idx="1167">
                  <c:v>0.01</c:v>
                </c:pt>
                <c:pt idx="1168">
                  <c:v>0.03</c:v>
                </c:pt>
                <c:pt idx="1169">
                  <c:v>-0.16</c:v>
                </c:pt>
                <c:pt idx="1170">
                  <c:v>-0.16</c:v>
                </c:pt>
                <c:pt idx="1171">
                  <c:v>-0.17</c:v>
                </c:pt>
                <c:pt idx="1172">
                  <c:v>0.25</c:v>
                </c:pt>
                <c:pt idx="1173">
                  <c:v>0.13</c:v>
                </c:pt>
                <c:pt idx="1174">
                  <c:v>0.15</c:v>
                </c:pt>
                <c:pt idx="1175">
                  <c:v>0.08</c:v>
                </c:pt>
                <c:pt idx="1176">
                  <c:v>-0.08</c:v>
                </c:pt>
                <c:pt idx="1177">
                  <c:v>0.68</c:v>
                </c:pt>
                <c:pt idx="1178">
                  <c:v>0.25</c:v>
                </c:pt>
                <c:pt idx="1179">
                  <c:v>-0.02</c:v>
                </c:pt>
                <c:pt idx="1180">
                  <c:v>-0.28999999999999998</c:v>
                </c:pt>
                <c:pt idx="1181">
                  <c:v>-0.04</c:v>
                </c:pt>
                <c:pt idx="1182">
                  <c:v>0.03</c:v>
                </c:pt>
                <c:pt idx="1183">
                  <c:v>0.34</c:v>
                </c:pt>
                <c:pt idx="1184">
                  <c:v>-0.11</c:v>
                </c:pt>
                <c:pt idx="1185">
                  <c:v>-0.12</c:v>
                </c:pt>
                <c:pt idx="1186">
                  <c:v>-0.14000000000000001</c:v>
                </c:pt>
                <c:pt idx="1187">
                  <c:v>-0.03</c:v>
                </c:pt>
                <c:pt idx="1188">
                  <c:v>0.24</c:v>
                </c:pt>
                <c:pt idx="1189">
                  <c:v>-0.26</c:v>
                </c:pt>
                <c:pt idx="1190">
                  <c:v>-0.08</c:v>
                </c:pt>
                <c:pt idx="1191">
                  <c:v>-0.06</c:v>
                </c:pt>
                <c:pt idx="1192">
                  <c:v>0.32</c:v>
                </c:pt>
                <c:pt idx="1193">
                  <c:v>0.15</c:v>
                </c:pt>
                <c:pt idx="1194">
                  <c:v>-7.0000000000000007E-2</c:v>
                </c:pt>
                <c:pt idx="1195">
                  <c:v>-0.02</c:v>
                </c:pt>
                <c:pt idx="1196">
                  <c:v>0</c:v>
                </c:pt>
                <c:pt idx="1197">
                  <c:v>0.22</c:v>
                </c:pt>
                <c:pt idx="1198">
                  <c:v>7.0000000000000007E-2</c:v>
                </c:pt>
                <c:pt idx="1199">
                  <c:v>0.16</c:v>
                </c:pt>
                <c:pt idx="1200">
                  <c:v>-0.03</c:v>
                </c:pt>
                <c:pt idx="1201">
                  <c:v>-0.08</c:v>
                </c:pt>
                <c:pt idx="1202">
                  <c:v>0.1</c:v>
                </c:pt>
                <c:pt idx="1203">
                  <c:v>-0.41</c:v>
                </c:pt>
                <c:pt idx="1204">
                  <c:v>-0.1</c:v>
                </c:pt>
                <c:pt idx="1205">
                  <c:v>-0.05</c:v>
                </c:pt>
                <c:pt idx="1206">
                  <c:v>-0.78</c:v>
                </c:pt>
                <c:pt idx="1207">
                  <c:v>-0.01</c:v>
                </c:pt>
                <c:pt idx="1208">
                  <c:v>0.33</c:v>
                </c:pt>
                <c:pt idx="1209">
                  <c:v>0.01</c:v>
                </c:pt>
                <c:pt idx="1210">
                  <c:v>0.18</c:v>
                </c:pt>
                <c:pt idx="1211">
                  <c:v>0.01</c:v>
                </c:pt>
                <c:pt idx="1212">
                  <c:v>-0.18</c:v>
                </c:pt>
                <c:pt idx="1213">
                  <c:v>0.11</c:v>
                </c:pt>
                <c:pt idx="1214">
                  <c:v>-0.21</c:v>
                </c:pt>
                <c:pt idx="1215">
                  <c:v>-0.02</c:v>
                </c:pt>
                <c:pt idx="1216">
                  <c:v>0.15</c:v>
                </c:pt>
                <c:pt idx="1217">
                  <c:v>0.18</c:v>
                </c:pt>
                <c:pt idx="1218">
                  <c:v>-0.03</c:v>
                </c:pt>
                <c:pt idx="1219">
                  <c:v>0.05</c:v>
                </c:pt>
                <c:pt idx="1220">
                  <c:v>0.31</c:v>
                </c:pt>
                <c:pt idx="1221">
                  <c:v>0</c:v>
                </c:pt>
                <c:pt idx="1222">
                  <c:v>-0.37</c:v>
                </c:pt>
                <c:pt idx="1223">
                  <c:v>-0.24</c:v>
                </c:pt>
                <c:pt idx="1224">
                  <c:v>0.03</c:v>
                </c:pt>
                <c:pt idx="1225">
                  <c:v>0.13</c:v>
                </c:pt>
                <c:pt idx="1226">
                  <c:v>-0.04</c:v>
                </c:pt>
                <c:pt idx="1227">
                  <c:v>0.34</c:v>
                </c:pt>
                <c:pt idx="1228">
                  <c:v>-0.02</c:v>
                </c:pt>
                <c:pt idx="1229">
                  <c:v>-0.09</c:v>
                </c:pt>
                <c:pt idx="1230">
                  <c:v>-0.01</c:v>
                </c:pt>
                <c:pt idx="1231">
                  <c:v>0.06</c:v>
                </c:pt>
                <c:pt idx="1232">
                  <c:v>0.25</c:v>
                </c:pt>
                <c:pt idx="1233">
                  <c:v>-0.13</c:v>
                </c:pt>
                <c:pt idx="1234">
                  <c:v>0</c:v>
                </c:pt>
                <c:pt idx="1235">
                  <c:v>-0.17</c:v>
                </c:pt>
                <c:pt idx="1236">
                  <c:v>-0.13</c:v>
                </c:pt>
                <c:pt idx="1237">
                  <c:v>-0.21</c:v>
                </c:pt>
                <c:pt idx="1238">
                  <c:v>-0.26</c:v>
                </c:pt>
                <c:pt idx="1239">
                  <c:v>0.03</c:v>
                </c:pt>
                <c:pt idx="1240">
                  <c:v>-0.16</c:v>
                </c:pt>
                <c:pt idx="1241">
                  <c:v>0.06</c:v>
                </c:pt>
                <c:pt idx="1242">
                  <c:v>0.17</c:v>
                </c:pt>
                <c:pt idx="1243">
                  <c:v>0.1</c:v>
                </c:pt>
                <c:pt idx="1244">
                  <c:v>-0.22</c:v>
                </c:pt>
                <c:pt idx="1245">
                  <c:v>-0.08</c:v>
                </c:pt>
                <c:pt idx="1246">
                  <c:v>0.33</c:v>
                </c:pt>
                <c:pt idx="1247">
                  <c:v>0.35</c:v>
                </c:pt>
                <c:pt idx="1248">
                  <c:v>-0.04</c:v>
                </c:pt>
                <c:pt idx="1249">
                  <c:v>0.05</c:v>
                </c:pt>
                <c:pt idx="1250">
                  <c:v>0.22</c:v>
                </c:pt>
                <c:pt idx="1251">
                  <c:v>0.03</c:v>
                </c:pt>
                <c:pt idx="1252">
                  <c:v>-0.04</c:v>
                </c:pt>
                <c:pt idx="1253">
                  <c:v>0.28999999999999998</c:v>
                </c:pt>
                <c:pt idx="1254">
                  <c:v>0.3</c:v>
                </c:pt>
                <c:pt idx="1255">
                  <c:v>0.01</c:v>
                </c:pt>
                <c:pt idx="1256">
                  <c:v>0.04</c:v>
                </c:pt>
                <c:pt idx="1257">
                  <c:v>-0.06</c:v>
                </c:pt>
                <c:pt idx="1258">
                  <c:v>-0.02</c:v>
                </c:pt>
                <c:pt idx="1259">
                  <c:v>-0.17</c:v>
                </c:pt>
                <c:pt idx="1260">
                  <c:v>0.24</c:v>
                </c:pt>
                <c:pt idx="1261">
                  <c:v>-0.4</c:v>
                </c:pt>
                <c:pt idx="1262">
                  <c:v>-0.05</c:v>
                </c:pt>
                <c:pt idx="1263">
                  <c:v>-0.05</c:v>
                </c:pt>
                <c:pt idx="1264">
                  <c:v>-0.76</c:v>
                </c:pt>
                <c:pt idx="1265">
                  <c:v>0</c:v>
                </c:pt>
                <c:pt idx="1266">
                  <c:v>0.02</c:v>
                </c:pt>
                <c:pt idx="1267">
                  <c:v>0.21</c:v>
                </c:pt>
                <c:pt idx="1268">
                  <c:v>0.11</c:v>
                </c:pt>
                <c:pt idx="1269">
                  <c:v>0.06</c:v>
                </c:pt>
                <c:pt idx="1270">
                  <c:v>-0.45</c:v>
                </c:pt>
                <c:pt idx="1271">
                  <c:v>0.23</c:v>
                </c:pt>
                <c:pt idx="1272">
                  <c:v>0.01</c:v>
                </c:pt>
                <c:pt idx="1273">
                  <c:v>-0.47</c:v>
                </c:pt>
                <c:pt idx="1274">
                  <c:v>0.26</c:v>
                </c:pt>
                <c:pt idx="1275">
                  <c:v>-0.01</c:v>
                </c:pt>
                <c:pt idx="1276">
                  <c:v>0.17</c:v>
                </c:pt>
                <c:pt idx="1277">
                  <c:v>0.41</c:v>
                </c:pt>
                <c:pt idx="1278">
                  <c:v>7.0000000000000007E-2</c:v>
                </c:pt>
                <c:pt idx="1279">
                  <c:v>-0.1</c:v>
                </c:pt>
                <c:pt idx="1280">
                  <c:v>0.13</c:v>
                </c:pt>
                <c:pt idx="1281">
                  <c:v>-0.45</c:v>
                </c:pt>
                <c:pt idx="1282">
                  <c:v>0.28999999999999998</c:v>
                </c:pt>
                <c:pt idx="1283">
                  <c:v>0.09</c:v>
                </c:pt>
                <c:pt idx="1284">
                  <c:v>-0.23</c:v>
                </c:pt>
                <c:pt idx="1285">
                  <c:v>0.26</c:v>
                </c:pt>
                <c:pt idx="1286">
                  <c:v>-0.42</c:v>
                </c:pt>
                <c:pt idx="1287">
                  <c:v>0.27</c:v>
                </c:pt>
                <c:pt idx="1288">
                  <c:v>-0.16</c:v>
                </c:pt>
                <c:pt idx="1289">
                  <c:v>-0.19</c:v>
                </c:pt>
                <c:pt idx="1290">
                  <c:v>0.12</c:v>
                </c:pt>
                <c:pt idx="1291">
                  <c:v>0.35</c:v>
                </c:pt>
                <c:pt idx="1292">
                  <c:v>0.18</c:v>
                </c:pt>
                <c:pt idx="1293">
                  <c:v>-0.17</c:v>
                </c:pt>
                <c:pt idx="1294">
                  <c:v>-0.86</c:v>
                </c:pt>
                <c:pt idx="1295">
                  <c:v>-0.06</c:v>
                </c:pt>
                <c:pt idx="1296">
                  <c:v>0.08</c:v>
                </c:pt>
                <c:pt idx="1297">
                  <c:v>-0.13</c:v>
                </c:pt>
                <c:pt idx="1298">
                  <c:v>-0.39</c:v>
                </c:pt>
                <c:pt idx="1299">
                  <c:v>0.11</c:v>
                </c:pt>
                <c:pt idx="1300">
                  <c:v>0.28000000000000003</c:v>
                </c:pt>
                <c:pt idx="1301">
                  <c:v>-0.28000000000000003</c:v>
                </c:pt>
                <c:pt idx="1302">
                  <c:v>-0.04</c:v>
                </c:pt>
                <c:pt idx="1303">
                  <c:v>0.44</c:v>
                </c:pt>
                <c:pt idx="1304">
                  <c:v>0.04</c:v>
                </c:pt>
                <c:pt idx="1305">
                  <c:v>-0.22</c:v>
                </c:pt>
                <c:pt idx="1306">
                  <c:v>0.22</c:v>
                </c:pt>
                <c:pt idx="1307">
                  <c:v>-0.01</c:v>
                </c:pt>
                <c:pt idx="1308">
                  <c:v>-0.03</c:v>
                </c:pt>
                <c:pt idx="1309">
                  <c:v>-0.14000000000000001</c:v>
                </c:pt>
                <c:pt idx="1310">
                  <c:v>0.28999999999999998</c:v>
                </c:pt>
                <c:pt idx="1311">
                  <c:v>0.09</c:v>
                </c:pt>
                <c:pt idx="1312">
                  <c:v>0.06</c:v>
                </c:pt>
                <c:pt idx="1313">
                  <c:v>-0.35</c:v>
                </c:pt>
                <c:pt idx="1314">
                  <c:v>-0.12</c:v>
                </c:pt>
                <c:pt idx="1315">
                  <c:v>0.01</c:v>
                </c:pt>
                <c:pt idx="1316">
                  <c:v>0.05</c:v>
                </c:pt>
                <c:pt idx="1317">
                  <c:v>-0.16</c:v>
                </c:pt>
                <c:pt idx="1318">
                  <c:v>0.33</c:v>
                </c:pt>
                <c:pt idx="1319">
                  <c:v>0.33</c:v>
                </c:pt>
                <c:pt idx="1320">
                  <c:v>-0.32</c:v>
                </c:pt>
                <c:pt idx="1321">
                  <c:v>0.13</c:v>
                </c:pt>
                <c:pt idx="1322">
                  <c:v>-0.12</c:v>
                </c:pt>
                <c:pt idx="1323">
                  <c:v>-0.51</c:v>
                </c:pt>
                <c:pt idx="1324">
                  <c:v>0.02</c:v>
                </c:pt>
                <c:pt idx="1325">
                  <c:v>0.24</c:v>
                </c:pt>
                <c:pt idx="1326">
                  <c:v>-0.18</c:v>
                </c:pt>
                <c:pt idx="1327">
                  <c:v>-0.01</c:v>
                </c:pt>
                <c:pt idx="1328">
                  <c:v>0.3</c:v>
                </c:pt>
                <c:pt idx="1329">
                  <c:v>0.31</c:v>
                </c:pt>
                <c:pt idx="1330">
                  <c:v>0.18</c:v>
                </c:pt>
                <c:pt idx="1331">
                  <c:v>-0.28000000000000003</c:v>
                </c:pt>
                <c:pt idx="1332">
                  <c:v>-0.19</c:v>
                </c:pt>
                <c:pt idx="1333">
                  <c:v>0.22</c:v>
                </c:pt>
                <c:pt idx="1334">
                  <c:v>0.3</c:v>
                </c:pt>
                <c:pt idx="1335">
                  <c:v>-7.0000000000000007E-2</c:v>
                </c:pt>
                <c:pt idx="1336">
                  <c:v>0</c:v>
                </c:pt>
                <c:pt idx="1337">
                  <c:v>-0.28999999999999998</c:v>
                </c:pt>
                <c:pt idx="1338">
                  <c:v>0.19</c:v>
                </c:pt>
                <c:pt idx="1339">
                  <c:v>0.03</c:v>
                </c:pt>
                <c:pt idx="1340">
                  <c:v>-0.28999999999999998</c:v>
                </c:pt>
                <c:pt idx="1341">
                  <c:v>-0.16</c:v>
                </c:pt>
                <c:pt idx="1342">
                  <c:v>-0.12</c:v>
                </c:pt>
                <c:pt idx="1343">
                  <c:v>7.0000000000000007E-2</c:v>
                </c:pt>
                <c:pt idx="1344">
                  <c:v>0.28000000000000003</c:v>
                </c:pt>
                <c:pt idx="1345">
                  <c:v>-0.11</c:v>
                </c:pt>
                <c:pt idx="1346">
                  <c:v>0.08</c:v>
                </c:pt>
                <c:pt idx="1347">
                  <c:v>-0.22</c:v>
                </c:pt>
                <c:pt idx="1348">
                  <c:v>0.08</c:v>
                </c:pt>
                <c:pt idx="1349">
                  <c:v>-0.02</c:v>
                </c:pt>
                <c:pt idx="1350">
                  <c:v>-7.0000000000000007E-2</c:v>
                </c:pt>
                <c:pt idx="1351">
                  <c:v>-0.14000000000000001</c:v>
                </c:pt>
                <c:pt idx="1352">
                  <c:v>0.17</c:v>
                </c:pt>
                <c:pt idx="1353">
                  <c:v>0.09</c:v>
                </c:pt>
                <c:pt idx="1354">
                  <c:v>-0.02</c:v>
                </c:pt>
                <c:pt idx="1355">
                  <c:v>0.01</c:v>
                </c:pt>
                <c:pt idx="1356">
                  <c:v>-0.36</c:v>
                </c:pt>
                <c:pt idx="1357">
                  <c:v>-0.13</c:v>
                </c:pt>
                <c:pt idx="1358">
                  <c:v>0</c:v>
                </c:pt>
                <c:pt idx="1359">
                  <c:v>-0.05</c:v>
                </c:pt>
                <c:pt idx="1360">
                  <c:v>0.17</c:v>
                </c:pt>
                <c:pt idx="1361">
                  <c:v>-0.21</c:v>
                </c:pt>
                <c:pt idx="1362">
                  <c:v>0.15</c:v>
                </c:pt>
                <c:pt idx="1363">
                  <c:v>-0.14000000000000001</c:v>
                </c:pt>
                <c:pt idx="1364">
                  <c:v>0.02</c:v>
                </c:pt>
                <c:pt idx="1365">
                  <c:v>-0.15</c:v>
                </c:pt>
                <c:pt idx="1366">
                  <c:v>-0.44</c:v>
                </c:pt>
                <c:pt idx="1367">
                  <c:v>0.24</c:v>
                </c:pt>
                <c:pt idx="1368">
                  <c:v>7.0000000000000007E-2</c:v>
                </c:pt>
                <c:pt idx="1369">
                  <c:v>0.54</c:v>
                </c:pt>
                <c:pt idx="1370">
                  <c:v>0.09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1FB-4A5C-8F96-62FD82BED8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202552"/>
        <c:axId val="314202936"/>
      </c:scatterChart>
      <c:valAx>
        <c:axId val="314202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MnDiffZsc</a:t>
                </a:r>
              </a:p>
            </c:rich>
          </c:tx>
          <c:layout>
            <c:manualLayout>
              <c:xMode val="edge"/>
              <c:yMode val="edge"/>
              <c:x val="0.63555886472740131"/>
              <c:y val="0.565988463476449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4202936"/>
        <c:crosses val="autoZero"/>
        <c:crossBetween val="midCat"/>
      </c:valAx>
      <c:valAx>
        <c:axId val="3142029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MnDiffZnap</a:t>
                </a:r>
              </a:p>
            </c:rich>
          </c:tx>
          <c:layout>
            <c:manualLayout>
              <c:xMode val="edge"/>
              <c:yMode val="edge"/>
              <c:x val="0.37651122625215888"/>
              <c:y val="0.144243094255051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4202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Another possible comparison of NAPLAN and SC as a basis for HSC Analysis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Perfect!$L$3:$L$1373</c:f>
              <c:numCache>
                <c:formatCode>General</c:formatCode>
                <c:ptCount val="1371"/>
                <c:pt idx="0">
                  <c:v>0.12</c:v>
                </c:pt>
                <c:pt idx="1">
                  <c:v>0.48</c:v>
                </c:pt>
                <c:pt idx="2">
                  <c:v>-0.02</c:v>
                </c:pt>
                <c:pt idx="3">
                  <c:v>-0.12</c:v>
                </c:pt>
                <c:pt idx="4">
                  <c:v>0.11</c:v>
                </c:pt>
                <c:pt idx="5">
                  <c:v>-0.04</c:v>
                </c:pt>
                <c:pt idx="6">
                  <c:v>-0.02</c:v>
                </c:pt>
                <c:pt idx="7">
                  <c:v>-0.14000000000000001</c:v>
                </c:pt>
                <c:pt idx="8">
                  <c:v>0.17</c:v>
                </c:pt>
                <c:pt idx="9">
                  <c:v>-0.06</c:v>
                </c:pt>
                <c:pt idx="10">
                  <c:v>0.11</c:v>
                </c:pt>
                <c:pt idx="11">
                  <c:v>-0.16</c:v>
                </c:pt>
                <c:pt idx="12">
                  <c:v>-0.19</c:v>
                </c:pt>
                <c:pt idx="13">
                  <c:v>0.2</c:v>
                </c:pt>
                <c:pt idx="14">
                  <c:v>0.04</c:v>
                </c:pt>
                <c:pt idx="15">
                  <c:v>0.01</c:v>
                </c:pt>
                <c:pt idx="16">
                  <c:v>-0.13</c:v>
                </c:pt>
                <c:pt idx="17">
                  <c:v>-0.11</c:v>
                </c:pt>
                <c:pt idx="18">
                  <c:v>0.18</c:v>
                </c:pt>
                <c:pt idx="19">
                  <c:v>0.23</c:v>
                </c:pt>
                <c:pt idx="20">
                  <c:v>7.0000000000000007E-2</c:v>
                </c:pt>
                <c:pt idx="21">
                  <c:v>-0.17</c:v>
                </c:pt>
                <c:pt idx="22">
                  <c:v>-0.14000000000000001</c:v>
                </c:pt>
                <c:pt idx="23">
                  <c:v>-0.09</c:v>
                </c:pt>
                <c:pt idx="24">
                  <c:v>-0.38</c:v>
                </c:pt>
                <c:pt idx="25">
                  <c:v>-0.01</c:v>
                </c:pt>
                <c:pt idx="26">
                  <c:v>-7.0000000000000007E-2</c:v>
                </c:pt>
                <c:pt idx="27">
                  <c:v>7.0000000000000007E-2</c:v>
                </c:pt>
                <c:pt idx="28">
                  <c:v>0.05</c:v>
                </c:pt>
                <c:pt idx="29">
                  <c:v>0.18</c:v>
                </c:pt>
                <c:pt idx="30">
                  <c:v>0.04</c:v>
                </c:pt>
                <c:pt idx="31">
                  <c:v>0.14000000000000001</c:v>
                </c:pt>
                <c:pt idx="32">
                  <c:v>-0.08</c:v>
                </c:pt>
                <c:pt idx="33">
                  <c:v>0.21</c:v>
                </c:pt>
                <c:pt idx="34">
                  <c:v>0.09</c:v>
                </c:pt>
                <c:pt idx="35">
                  <c:v>-0.02</c:v>
                </c:pt>
                <c:pt idx="36">
                  <c:v>0.13</c:v>
                </c:pt>
                <c:pt idx="37">
                  <c:v>0.06</c:v>
                </c:pt>
                <c:pt idx="38">
                  <c:v>0.01</c:v>
                </c:pt>
                <c:pt idx="39">
                  <c:v>-0.16</c:v>
                </c:pt>
                <c:pt idx="40">
                  <c:v>-0.22</c:v>
                </c:pt>
                <c:pt idx="41">
                  <c:v>-0.04</c:v>
                </c:pt>
                <c:pt idx="42">
                  <c:v>0.03</c:v>
                </c:pt>
                <c:pt idx="43">
                  <c:v>0.19</c:v>
                </c:pt>
                <c:pt idx="44">
                  <c:v>0.03</c:v>
                </c:pt>
                <c:pt idx="45">
                  <c:v>0.25</c:v>
                </c:pt>
                <c:pt idx="46">
                  <c:v>-0.04</c:v>
                </c:pt>
                <c:pt idx="47">
                  <c:v>0.22</c:v>
                </c:pt>
                <c:pt idx="48">
                  <c:v>0.08</c:v>
                </c:pt>
                <c:pt idx="49">
                  <c:v>0.2</c:v>
                </c:pt>
                <c:pt idx="50">
                  <c:v>7.0000000000000007E-2</c:v>
                </c:pt>
                <c:pt idx="51">
                  <c:v>0.04</c:v>
                </c:pt>
                <c:pt idx="52">
                  <c:v>0.04</c:v>
                </c:pt>
                <c:pt idx="53">
                  <c:v>-0.14000000000000001</c:v>
                </c:pt>
                <c:pt idx="54">
                  <c:v>0.06</c:v>
                </c:pt>
                <c:pt idx="55">
                  <c:v>-0.1</c:v>
                </c:pt>
                <c:pt idx="56">
                  <c:v>0.18</c:v>
                </c:pt>
                <c:pt idx="57">
                  <c:v>0.09</c:v>
                </c:pt>
                <c:pt idx="58">
                  <c:v>-0.23</c:v>
                </c:pt>
                <c:pt idx="59">
                  <c:v>0.22</c:v>
                </c:pt>
                <c:pt idx="60">
                  <c:v>-0.13</c:v>
                </c:pt>
                <c:pt idx="61">
                  <c:v>0.14000000000000001</c:v>
                </c:pt>
                <c:pt idx="62">
                  <c:v>-0.17</c:v>
                </c:pt>
                <c:pt idx="63">
                  <c:v>-0.05</c:v>
                </c:pt>
                <c:pt idx="64">
                  <c:v>-0.04</c:v>
                </c:pt>
                <c:pt idx="65">
                  <c:v>0.13</c:v>
                </c:pt>
                <c:pt idx="66">
                  <c:v>-0.32</c:v>
                </c:pt>
                <c:pt idx="67">
                  <c:v>-0.13</c:v>
                </c:pt>
                <c:pt idx="68">
                  <c:v>0.12</c:v>
                </c:pt>
                <c:pt idx="69">
                  <c:v>0.01</c:v>
                </c:pt>
                <c:pt idx="70">
                  <c:v>0.01</c:v>
                </c:pt>
                <c:pt idx="71">
                  <c:v>-0.14000000000000001</c:v>
                </c:pt>
                <c:pt idx="72">
                  <c:v>-7.0000000000000007E-2</c:v>
                </c:pt>
                <c:pt idx="73">
                  <c:v>-0.08</c:v>
                </c:pt>
                <c:pt idx="74">
                  <c:v>0.04</c:v>
                </c:pt>
                <c:pt idx="75">
                  <c:v>-0.16</c:v>
                </c:pt>
                <c:pt idx="76">
                  <c:v>0.09</c:v>
                </c:pt>
                <c:pt idx="77">
                  <c:v>0.1</c:v>
                </c:pt>
                <c:pt idx="78">
                  <c:v>-0.09</c:v>
                </c:pt>
                <c:pt idx="79">
                  <c:v>-0.28999999999999998</c:v>
                </c:pt>
                <c:pt idx="80">
                  <c:v>0.06</c:v>
                </c:pt>
                <c:pt idx="81">
                  <c:v>-0.19</c:v>
                </c:pt>
                <c:pt idx="82">
                  <c:v>0.02</c:v>
                </c:pt>
                <c:pt idx="83">
                  <c:v>0</c:v>
                </c:pt>
                <c:pt idx="84">
                  <c:v>-0.4</c:v>
                </c:pt>
                <c:pt idx="85">
                  <c:v>-7.0000000000000007E-2</c:v>
                </c:pt>
                <c:pt idx="86">
                  <c:v>0.15</c:v>
                </c:pt>
                <c:pt idx="87">
                  <c:v>0.11</c:v>
                </c:pt>
                <c:pt idx="88">
                  <c:v>-0.11</c:v>
                </c:pt>
                <c:pt idx="89">
                  <c:v>0.12</c:v>
                </c:pt>
                <c:pt idx="90">
                  <c:v>0.04</c:v>
                </c:pt>
                <c:pt idx="91">
                  <c:v>0.12</c:v>
                </c:pt>
                <c:pt idx="92">
                  <c:v>0.33</c:v>
                </c:pt>
                <c:pt idx="93">
                  <c:v>0.11</c:v>
                </c:pt>
                <c:pt idx="94">
                  <c:v>-0.11</c:v>
                </c:pt>
                <c:pt idx="95">
                  <c:v>-0.51</c:v>
                </c:pt>
                <c:pt idx="96">
                  <c:v>-0.08</c:v>
                </c:pt>
                <c:pt idx="97">
                  <c:v>-0.17</c:v>
                </c:pt>
                <c:pt idx="98">
                  <c:v>-0.12</c:v>
                </c:pt>
                <c:pt idx="99">
                  <c:v>-0.22</c:v>
                </c:pt>
                <c:pt idx="100">
                  <c:v>-0.28999999999999998</c:v>
                </c:pt>
                <c:pt idx="101">
                  <c:v>0</c:v>
                </c:pt>
                <c:pt idx="102">
                  <c:v>0.03</c:v>
                </c:pt>
                <c:pt idx="103">
                  <c:v>-0.04</c:v>
                </c:pt>
                <c:pt idx="104">
                  <c:v>7.0000000000000007E-2</c:v>
                </c:pt>
                <c:pt idx="105">
                  <c:v>-0.1</c:v>
                </c:pt>
                <c:pt idx="106">
                  <c:v>0.02</c:v>
                </c:pt>
                <c:pt idx="107">
                  <c:v>-0.21</c:v>
                </c:pt>
                <c:pt idx="108">
                  <c:v>-0.19</c:v>
                </c:pt>
                <c:pt idx="109">
                  <c:v>0.18</c:v>
                </c:pt>
                <c:pt idx="110">
                  <c:v>-0.25</c:v>
                </c:pt>
                <c:pt idx="111">
                  <c:v>0.14000000000000001</c:v>
                </c:pt>
                <c:pt idx="112">
                  <c:v>0.18</c:v>
                </c:pt>
                <c:pt idx="113">
                  <c:v>-0.26</c:v>
                </c:pt>
                <c:pt idx="114">
                  <c:v>0.18</c:v>
                </c:pt>
                <c:pt idx="115">
                  <c:v>-7.0000000000000007E-2</c:v>
                </c:pt>
                <c:pt idx="116">
                  <c:v>0.3</c:v>
                </c:pt>
                <c:pt idx="117">
                  <c:v>-0.11</c:v>
                </c:pt>
                <c:pt idx="118">
                  <c:v>0.31</c:v>
                </c:pt>
                <c:pt idx="119">
                  <c:v>-0.01</c:v>
                </c:pt>
                <c:pt idx="120">
                  <c:v>0.17</c:v>
                </c:pt>
                <c:pt idx="121">
                  <c:v>0.13</c:v>
                </c:pt>
                <c:pt idx="122">
                  <c:v>-0.38</c:v>
                </c:pt>
                <c:pt idx="123">
                  <c:v>0</c:v>
                </c:pt>
                <c:pt idx="124">
                  <c:v>-0.03</c:v>
                </c:pt>
                <c:pt idx="125">
                  <c:v>0.11</c:v>
                </c:pt>
                <c:pt idx="126">
                  <c:v>0.12</c:v>
                </c:pt>
                <c:pt idx="127">
                  <c:v>-0.04</c:v>
                </c:pt>
                <c:pt idx="128">
                  <c:v>0.31</c:v>
                </c:pt>
                <c:pt idx="129">
                  <c:v>0.13</c:v>
                </c:pt>
                <c:pt idx="130">
                  <c:v>-0.11</c:v>
                </c:pt>
                <c:pt idx="131">
                  <c:v>-7.0000000000000007E-2</c:v>
                </c:pt>
                <c:pt idx="132">
                  <c:v>0.04</c:v>
                </c:pt>
                <c:pt idx="133">
                  <c:v>-0.18</c:v>
                </c:pt>
                <c:pt idx="134">
                  <c:v>-0.22</c:v>
                </c:pt>
                <c:pt idx="135">
                  <c:v>-0.16</c:v>
                </c:pt>
                <c:pt idx="136">
                  <c:v>-0.04</c:v>
                </c:pt>
                <c:pt idx="137">
                  <c:v>-0.14000000000000001</c:v>
                </c:pt>
                <c:pt idx="138">
                  <c:v>-0.18</c:v>
                </c:pt>
                <c:pt idx="139">
                  <c:v>-0.27</c:v>
                </c:pt>
                <c:pt idx="140">
                  <c:v>-0.02</c:v>
                </c:pt>
                <c:pt idx="141">
                  <c:v>0.34</c:v>
                </c:pt>
                <c:pt idx="142">
                  <c:v>0.12</c:v>
                </c:pt>
                <c:pt idx="143">
                  <c:v>-0.24</c:v>
                </c:pt>
                <c:pt idx="144">
                  <c:v>0.17</c:v>
                </c:pt>
                <c:pt idx="145">
                  <c:v>-0.03</c:v>
                </c:pt>
                <c:pt idx="146">
                  <c:v>-0.14000000000000001</c:v>
                </c:pt>
                <c:pt idx="147">
                  <c:v>-0.42</c:v>
                </c:pt>
                <c:pt idx="148">
                  <c:v>-0.34</c:v>
                </c:pt>
                <c:pt idx="149">
                  <c:v>-0.27</c:v>
                </c:pt>
                <c:pt idx="150">
                  <c:v>0.13</c:v>
                </c:pt>
                <c:pt idx="151">
                  <c:v>7.0000000000000007E-2</c:v>
                </c:pt>
                <c:pt idx="152">
                  <c:v>0.22</c:v>
                </c:pt>
                <c:pt idx="153">
                  <c:v>-0.1</c:v>
                </c:pt>
                <c:pt idx="154">
                  <c:v>7.0000000000000007E-2</c:v>
                </c:pt>
                <c:pt idx="155">
                  <c:v>0.02</c:v>
                </c:pt>
                <c:pt idx="156">
                  <c:v>-0.37</c:v>
                </c:pt>
                <c:pt idx="157">
                  <c:v>-0.09</c:v>
                </c:pt>
                <c:pt idx="158">
                  <c:v>-0.1</c:v>
                </c:pt>
                <c:pt idx="159">
                  <c:v>-0.14000000000000001</c:v>
                </c:pt>
                <c:pt idx="160">
                  <c:v>-0.03</c:v>
                </c:pt>
                <c:pt idx="161">
                  <c:v>7.0000000000000007E-2</c:v>
                </c:pt>
                <c:pt idx="162">
                  <c:v>0.11</c:v>
                </c:pt>
                <c:pt idx="163">
                  <c:v>-0.02</c:v>
                </c:pt>
                <c:pt idx="164">
                  <c:v>-7.0000000000000007E-2</c:v>
                </c:pt>
                <c:pt idx="165">
                  <c:v>0.04</c:v>
                </c:pt>
                <c:pt idx="166">
                  <c:v>0.28000000000000003</c:v>
                </c:pt>
                <c:pt idx="167">
                  <c:v>-0.06</c:v>
                </c:pt>
                <c:pt idx="168">
                  <c:v>-0.15</c:v>
                </c:pt>
                <c:pt idx="169">
                  <c:v>-0.19</c:v>
                </c:pt>
                <c:pt idx="170">
                  <c:v>0.09</c:v>
                </c:pt>
                <c:pt idx="171">
                  <c:v>-0.11</c:v>
                </c:pt>
                <c:pt idx="172">
                  <c:v>-0.11</c:v>
                </c:pt>
                <c:pt idx="173">
                  <c:v>7.0000000000000007E-2</c:v>
                </c:pt>
                <c:pt idx="174">
                  <c:v>0.06</c:v>
                </c:pt>
                <c:pt idx="175">
                  <c:v>-0.13</c:v>
                </c:pt>
                <c:pt idx="176">
                  <c:v>0.2</c:v>
                </c:pt>
                <c:pt idx="177">
                  <c:v>-0.12</c:v>
                </c:pt>
                <c:pt idx="178">
                  <c:v>-0.09</c:v>
                </c:pt>
                <c:pt idx="179">
                  <c:v>-0.03</c:v>
                </c:pt>
                <c:pt idx="180">
                  <c:v>0.11</c:v>
                </c:pt>
                <c:pt idx="181">
                  <c:v>-0.2</c:v>
                </c:pt>
                <c:pt idx="182">
                  <c:v>0</c:v>
                </c:pt>
                <c:pt idx="183">
                  <c:v>-0.05</c:v>
                </c:pt>
                <c:pt idx="184">
                  <c:v>0.05</c:v>
                </c:pt>
                <c:pt idx="185">
                  <c:v>-0.17</c:v>
                </c:pt>
                <c:pt idx="186">
                  <c:v>-0.22</c:v>
                </c:pt>
                <c:pt idx="187">
                  <c:v>-0.23</c:v>
                </c:pt>
                <c:pt idx="188">
                  <c:v>-7.0000000000000007E-2</c:v>
                </c:pt>
                <c:pt idx="189">
                  <c:v>-0.1</c:v>
                </c:pt>
                <c:pt idx="190">
                  <c:v>-0.04</c:v>
                </c:pt>
                <c:pt idx="191">
                  <c:v>0.19</c:v>
                </c:pt>
                <c:pt idx="192">
                  <c:v>-0.59</c:v>
                </c:pt>
                <c:pt idx="193">
                  <c:v>0.02</c:v>
                </c:pt>
                <c:pt idx="194">
                  <c:v>0</c:v>
                </c:pt>
                <c:pt idx="195">
                  <c:v>0.03</c:v>
                </c:pt>
                <c:pt idx="196">
                  <c:v>-0.02</c:v>
                </c:pt>
                <c:pt idx="197">
                  <c:v>7.0000000000000007E-2</c:v>
                </c:pt>
                <c:pt idx="198">
                  <c:v>0.01</c:v>
                </c:pt>
                <c:pt idx="199">
                  <c:v>-0.09</c:v>
                </c:pt>
                <c:pt idx="200">
                  <c:v>0.09</c:v>
                </c:pt>
                <c:pt idx="201">
                  <c:v>-0.34</c:v>
                </c:pt>
                <c:pt idx="202">
                  <c:v>0.12</c:v>
                </c:pt>
                <c:pt idx="203">
                  <c:v>0</c:v>
                </c:pt>
                <c:pt idx="204">
                  <c:v>0.32</c:v>
                </c:pt>
                <c:pt idx="205">
                  <c:v>0.04</c:v>
                </c:pt>
                <c:pt idx="206">
                  <c:v>-0.24</c:v>
                </c:pt>
                <c:pt idx="207">
                  <c:v>0</c:v>
                </c:pt>
                <c:pt idx="208">
                  <c:v>0.22</c:v>
                </c:pt>
                <c:pt idx="209">
                  <c:v>-0.26</c:v>
                </c:pt>
                <c:pt idx="210">
                  <c:v>-0.08</c:v>
                </c:pt>
                <c:pt idx="211">
                  <c:v>-0.17</c:v>
                </c:pt>
                <c:pt idx="212">
                  <c:v>0.21</c:v>
                </c:pt>
                <c:pt idx="213">
                  <c:v>0.12</c:v>
                </c:pt>
                <c:pt idx="214">
                  <c:v>-0.06</c:v>
                </c:pt>
                <c:pt idx="215">
                  <c:v>0.14000000000000001</c:v>
                </c:pt>
                <c:pt idx="216">
                  <c:v>-0.21</c:v>
                </c:pt>
                <c:pt idx="217">
                  <c:v>-0.11</c:v>
                </c:pt>
                <c:pt idx="218">
                  <c:v>-0.08</c:v>
                </c:pt>
                <c:pt idx="219">
                  <c:v>0</c:v>
                </c:pt>
                <c:pt idx="220">
                  <c:v>0.46</c:v>
                </c:pt>
                <c:pt idx="221">
                  <c:v>0.03</c:v>
                </c:pt>
                <c:pt idx="222">
                  <c:v>-0.01</c:v>
                </c:pt>
                <c:pt idx="223">
                  <c:v>0</c:v>
                </c:pt>
                <c:pt idx="224">
                  <c:v>0.01</c:v>
                </c:pt>
                <c:pt idx="225">
                  <c:v>-0.02</c:v>
                </c:pt>
                <c:pt idx="226">
                  <c:v>-0.04</c:v>
                </c:pt>
                <c:pt idx="227">
                  <c:v>0.09</c:v>
                </c:pt>
                <c:pt idx="228">
                  <c:v>-0.17</c:v>
                </c:pt>
                <c:pt idx="229">
                  <c:v>0.12</c:v>
                </c:pt>
                <c:pt idx="230">
                  <c:v>0.17</c:v>
                </c:pt>
                <c:pt idx="231">
                  <c:v>-0.09</c:v>
                </c:pt>
                <c:pt idx="232">
                  <c:v>0.04</c:v>
                </c:pt>
                <c:pt idx="233">
                  <c:v>0.11</c:v>
                </c:pt>
                <c:pt idx="234">
                  <c:v>-7.0000000000000007E-2</c:v>
                </c:pt>
                <c:pt idx="235">
                  <c:v>0.23</c:v>
                </c:pt>
                <c:pt idx="236">
                  <c:v>0.02</c:v>
                </c:pt>
                <c:pt idx="237">
                  <c:v>0.17</c:v>
                </c:pt>
                <c:pt idx="238">
                  <c:v>-0.06</c:v>
                </c:pt>
                <c:pt idx="239">
                  <c:v>0.11</c:v>
                </c:pt>
                <c:pt idx="240">
                  <c:v>0.12</c:v>
                </c:pt>
                <c:pt idx="241">
                  <c:v>-0.1</c:v>
                </c:pt>
                <c:pt idx="242">
                  <c:v>-0.11</c:v>
                </c:pt>
                <c:pt idx="243">
                  <c:v>-0.28999999999999998</c:v>
                </c:pt>
                <c:pt idx="244">
                  <c:v>0.13</c:v>
                </c:pt>
                <c:pt idx="245">
                  <c:v>7.0000000000000007E-2</c:v>
                </c:pt>
                <c:pt idx="246">
                  <c:v>-0.13</c:v>
                </c:pt>
                <c:pt idx="247">
                  <c:v>-0.31</c:v>
                </c:pt>
                <c:pt idx="248">
                  <c:v>0.19</c:v>
                </c:pt>
                <c:pt idx="249">
                  <c:v>-0.05</c:v>
                </c:pt>
                <c:pt idx="250">
                  <c:v>0.03</c:v>
                </c:pt>
                <c:pt idx="251">
                  <c:v>-0.26</c:v>
                </c:pt>
                <c:pt idx="252">
                  <c:v>0.05</c:v>
                </c:pt>
                <c:pt idx="253">
                  <c:v>-0.16</c:v>
                </c:pt>
                <c:pt idx="254">
                  <c:v>-0.04</c:v>
                </c:pt>
                <c:pt idx="255">
                  <c:v>-0.27</c:v>
                </c:pt>
                <c:pt idx="256">
                  <c:v>-0.04</c:v>
                </c:pt>
                <c:pt idx="257">
                  <c:v>0.08</c:v>
                </c:pt>
                <c:pt idx="258">
                  <c:v>-0.02</c:v>
                </c:pt>
                <c:pt idx="259">
                  <c:v>0.17</c:v>
                </c:pt>
                <c:pt idx="260">
                  <c:v>0.04</c:v>
                </c:pt>
                <c:pt idx="261">
                  <c:v>-0.05</c:v>
                </c:pt>
                <c:pt idx="262">
                  <c:v>-0.16</c:v>
                </c:pt>
                <c:pt idx="263">
                  <c:v>0.01</c:v>
                </c:pt>
                <c:pt idx="264">
                  <c:v>0.04</c:v>
                </c:pt>
                <c:pt idx="265">
                  <c:v>0.32</c:v>
                </c:pt>
                <c:pt idx="266">
                  <c:v>0.06</c:v>
                </c:pt>
                <c:pt idx="267">
                  <c:v>0.16</c:v>
                </c:pt>
                <c:pt idx="268">
                  <c:v>0.28000000000000003</c:v>
                </c:pt>
                <c:pt idx="269">
                  <c:v>0.14000000000000001</c:v>
                </c:pt>
                <c:pt idx="270">
                  <c:v>0.22</c:v>
                </c:pt>
                <c:pt idx="271">
                  <c:v>-0.1</c:v>
                </c:pt>
                <c:pt idx="272">
                  <c:v>-7.0000000000000007E-2</c:v>
                </c:pt>
                <c:pt idx="273">
                  <c:v>-0.28999999999999998</c:v>
                </c:pt>
                <c:pt idx="274">
                  <c:v>0.02</c:v>
                </c:pt>
                <c:pt idx="275">
                  <c:v>0.21</c:v>
                </c:pt>
                <c:pt idx="276">
                  <c:v>-0.12</c:v>
                </c:pt>
                <c:pt idx="277">
                  <c:v>0.24</c:v>
                </c:pt>
                <c:pt idx="278">
                  <c:v>0.18</c:v>
                </c:pt>
                <c:pt idx="279">
                  <c:v>-0.06</c:v>
                </c:pt>
                <c:pt idx="280">
                  <c:v>0.18</c:v>
                </c:pt>
                <c:pt idx="281">
                  <c:v>0.06</c:v>
                </c:pt>
                <c:pt idx="282">
                  <c:v>0.08</c:v>
                </c:pt>
                <c:pt idx="283">
                  <c:v>-0.3</c:v>
                </c:pt>
                <c:pt idx="284">
                  <c:v>-0.23</c:v>
                </c:pt>
                <c:pt idx="285">
                  <c:v>0.24</c:v>
                </c:pt>
                <c:pt idx="286">
                  <c:v>0.04</c:v>
                </c:pt>
                <c:pt idx="287">
                  <c:v>-0.17</c:v>
                </c:pt>
                <c:pt idx="288">
                  <c:v>0</c:v>
                </c:pt>
                <c:pt idx="289">
                  <c:v>-0.13</c:v>
                </c:pt>
                <c:pt idx="290">
                  <c:v>-0.16</c:v>
                </c:pt>
                <c:pt idx="291">
                  <c:v>0.3</c:v>
                </c:pt>
                <c:pt idx="292">
                  <c:v>-0.16</c:v>
                </c:pt>
                <c:pt idx="293">
                  <c:v>0.09</c:v>
                </c:pt>
                <c:pt idx="294">
                  <c:v>0.03</c:v>
                </c:pt>
                <c:pt idx="295">
                  <c:v>0.06</c:v>
                </c:pt>
                <c:pt idx="296">
                  <c:v>-0.06</c:v>
                </c:pt>
                <c:pt idx="297">
                  <c:v>0.14000000000000001</c:v>
                </c:pt>
                <c:pt idx="298">
                  <c:v>-0.43</c:v>
                </c:pt>
                <c:pt idx="299">
                  <c:v>-0.03</c:v>
                </c:pt>
                <c:pt idx="300">
                  <c:v>-0.05</c:v>
                </c:pt>
                <c:pt idx="301">
                  <c:v>-0.06</c:v>
                </c:pt>
                <c:pt idx="302">
                  <c:v>-7.0000000000000007E-2</c:v>
                </c:pt>
                <c:pt idx="303">
                  <c:v>-0.18</c:v>
                </c:pt>
                <c:pt idx="304">
                  <c:v>0.06</c:v>
                </c:pt>
                <c:pt idx="305">
                  <c:v>0.09</c:v>
                </c:pt>
                <c:pt idx="306">
                  <c:v>-0.08</c:v>
                </c:pt>
                <c:pt idx="307">
                  <c:v>-0.1</c:v>
                </c:pt>
                <c:pt idx="308">
                  <c:v>-0.1</c:v>
                </c:pt>
                <c:pt idx="309">
                  <c:v>-0.1</c:v>
                </c:pt>
                <c:pt idx="310">
                  <c:v>0.12</c:v>
                </c:pt>
                <c:pt idx="311">
                  <c:v>0.06</c:v>
                </c:pt>
                <c:pt idx="312">
                  <c:v>0.09</c:v>
                </c:pt>
                <c:pt idx="313">
                  <c:v>-0.23</c:v>
                </c:pt>
                <c:pt idx="314">
                  <c:v>-0.02</c:v>
                </c:pt>
                <c:pt idx="315">
                  <c:v>-0.13</c:v>
                </c:pt>
                <c:pt idx="316">
                  <c:v>-0.12</c:v>
                </c:pt>
                <c:pt idx="317">
                  <c:v>0.11</c:v>
                </c:pt>
                <c:pt idx="318">
                  <c:v>-0.09</c:v>
                </c:pt>
                <c:pt idx="319">
                  <c:v>0.1</c:v>
                </c:pt>
                <c:pt idx="320">
                  <c:v>-0.04</c:v>
                </c:pt>
                <c:pt idx="321">
                  <c:v>-0.2</c:v>
                </c:pt>
                <c:pt idx="322">
                  <c:v>0.16</c:v>
                </c:pt>
                <c:pt idx="323">
                  <c:v>0.05</c:v>
                </c:pt>
                <c:pt idx="324">
                  <c:v>-0.12</c:v>
                </c:pt>
                <c:pt idx="325">
                  <c:v>-0.01</c:v>
                </c:pt>
                <c:pt idx="326">
                  <c:v>0.11</c:v>
                </c:pt>
                <c:pt idx="327">
                  <c:v>-0.02</c:v>
                </c:pt>
                <c:pt idx="328">
                  <c:v>0.15</c:v>
                </c:pt>
                <c:pt idx="329">
                  <c:v>0.14000000000000001</c:v>
                </c:pt>
                <c:pt idx="330">
                  <c:v>-0.03</c:v>
                </c:pt>
                <c:pt idx="331">
                  <c:v>0.15</c:v>
                </c:pt>
                <c:pt idx="332">
                  <c:v>0.17</c:v>
                </c:pt>
                <c:pt idx="333">
                  <c:v>0.2</c:v>
                </c:pt>
                <c:pt idx="334">
                  <c:v>-0.13</c:v>
                </c:pt>
                <c:pt idx="335">
                  <c:v>0.36</c:v>
                </c:pt>
                <c:pt idx="336">
                  <c:v>0.17</c:v>
                </c:pt>
                <c:pt idx="337">
                  <c:v>-0.02</c:v>
                </c:pt>
                <c:pt idx="338">
                  <c:v>-0.06</c:v>
                </c:pt>
                <c:pt idx="339">
                  <c:v>-0.22</c:v>
                </c:pt>
                <c:pt idx="340">
                  <c:v>-0.19</c:v>
                </c:pt>
                <c:pt idx="341">
                  <c:v>-0.08</c:v>
                </c:pt>
                <c:pt idx="342">
                  <c:v>-0.14000000000000001</c:v>
                </c:pt>
                <c:pt idx="343">
                  <c:v>-0.08</c:v>
                </c:pt>
                <c:pt idx="344">
                  <c:v>0.01</c:v>
                </c:pt>
                <c:pt idx="345">
                  <c:v>-0.14000000000000001</c:v>
                </c:pt>
                <c:pt idx="346">
                  <c:v>-0.3</c:v>
                </c:pt>
                <c:pt idx="347">
                  <c:v>-0.28000000000000003</c:v>
                </c:pt>
                <c:pt idx="348">
                  <c:v>-0.09</c:v>
                </c:pt>
                <c:pt idx="349">
                  <c:v>0.27</c:v>
                </c:pt>
                <c:pt idx="350">
                  <c:v>0.22</c:v>
                </c:pt>
                <c:pt idx="351">
                  <c:v>0.33</c:v>
                </c:pt>
                <c:pt idx="352">
                  <c:v>0.05</c:v>
                </c:pt>
                <c:pt idx="353">
                  <c:v>-7.0000000000000007E-2</c:v>
                </c:pt>
                <c:pt idx="354">
                  <c:v>0.03</c:v>
                </c:pt>
                <c:pt idx="355">
                  <c:v>0.21</c:v>
                </c:pt>
                <c:pt idx="356">
                  <c:v>-7.0000000000000007E-2</c:v>
                </c:pt>
                <c:pt idx="357">
                  <c:v>-0.03</c:v>
                </c:pt>
                <c:pt idx="358">
                  <c:v>0.19</c:v>
                </c:pt>
                <c:pt idx="359">
                  <c:v>-0.33</c:v>
                </c:pt>
                <c:pt idx="360">
                  <c:v>0.3</c:v>
                </c:pt>
                <c:pt idx="361">
                  <c:v>0.13</c:v>
                </c:pt>
                <c:pt idx="362">
                  <c:v>-0.36</c:v>
                </c:pt>
                <c:pt idx="363">
                  <c:v>-0.02</c:v>
                </c:pt>
                <c:pt idx="364">
                  <c:v>-0.01</c:v>
                </c:pt>
                <c:pt idx="365">
                  <c:v>-0.24</c:v>
                </c:pt>
                <c:pt idx="366">
                  <c:v>0.04</c:v>
                </c:pt>
                <c:pt idx="367">
                  <c:v>0.16</c:v>
                </c:pt>
                <c:pt idx="368">
                  <c:v>7.0000000000000007E-2</c:v>
                </c:pt>
                <c:pt idx="369">
                  <c:v>-0.01</c:v>
                </c:pt>
                <c:pt idx="370">
                  <c:v>0.02</c:v>
                </c:pt>
                <c:pt idx="371">
                  <c:v>-0.05</c:v>
                </c:pt>
                <c:pt idx="372">
                  <c:v>-0.09</c:v>
                </c:pt>
                <c:pt idx="373">
                  <c:v>-0.22</c:v>
                </c:pt>
                <c:pt idx="374">
                  <c:v>-0.28000000000000003</c:v>
                </c:pt>
                <c:pt idx="375">
                  <c:v>0.2</c:v>
                </c:pt>
                <c:pt idx="376">
                  <c:v>7.0000000000000007E-2</c:v>
                </c:pt>
                <c:pt idx="377">
                  <c:v>0.16</c:v>
                </c:pt>
                <c:pt idx="378">
                  <c:v>-0.09</c:v>
                </c:pt>
                <c:pt idx="379">
                  <c:v>0.33</c:v>
                </c:pt>
                <c:pt idx="380">
                  <c:v>0.14000000000000001</c:v>
                </c:pt>
                <c:pt idx="381">
                  <c:v>0.27</c:v>
                </c:pt>
                <c:pt idx="382">
                  <c:v>-7.0000000000000007E-2</c:v>
                </c:pt>
                <c:pt idx="383">
                  <c:v>-7.0000000000000007E-2</c:v>
                </c:pt>
                <c:pt idx="384">
                  <c:v>0</c:v>
                </c:pt>
                <c:pt idx="385">
                  <c:v>-0.01</c:v>
                </c:pt>
                <c:pt idx="386">
                  <c:v>-0.26</c:v>
                </c:pt>
                <c:pt idx="387">
                  <c:v>0.12</c:v>
                </c:pt>
                <c:pt idx="388">
                  <c:v>-0.03</c:v>
                </c:pt>
                <c:pt idx="389">
                  <c:v>7.0000000000000007E-2</c:v>
                </c:pt>
                <c:pt idx="390">
                  <c:v>-0.11</c:v>
                </c:pt>
                <c:pt idx="391">
                  <c:v>0.11</c:v>
                </c:pt>
                <c:pt idx="392">
                  <c:v>-0.17</c:v>
                </c:pt>
                <c:pt idx="393">
                  <c:v>0.13</c:v>
                </c:pt>
                <c:pt idx="394">
                  <c:v>0.18</c:v>
                </c:pt>
                <c:pt idx="395">
                  <c:v>-0.16</c:v>
                </c:pt>
                <c:pt idx="396">
                  <c:v>0.56000000000000005</c:v>
                </c:pt>
                <c:pt idx="397">
                  <c:v>0.11</c:v>
                </c:pt>
                <c:pt idx="398">
                  <c:v>0.32</c:v>
                </c:pt>
                <c:pt idx="399">
                  <c:v>0.52</c:v>
                </c:pt>
                <c:pt idx="400">
                  <c:v>-7.0000000000000007E-2</c:v>
                </c:pt>
                <c:pt idx="401">
                  <c:v>0.02</c:v>
                </c:pt>
                <c:pt idx="402">
                  <c:v>-0.06</c:v>
                </c:pt>
                <c:pt idx="403">
                  <c:v>-0.08</c:v>
                </c:pt>
                <c:pt idx="404">
                  <c:v>-0.16</c:v>
                </c:pt>
                <c:pt idx="405">
                  <c:v>0.21</c:v>
                </c:pt>
                <c:pt idx="406">
                  <c:v>-0.15</c:v>
                </c:pt>
                <c:pt idx="407">
                  <c:v>-0.14000000000000001</c:v>
                </c:pt>
                <c:pt idx="408">
                  <c:v>0.11</c:v>
                </c:pt>
                <c:pt idx="409">
                  <c:v>0.31</c:v>
                </c:pt>
                <c:pt idx="410">
                  <c:v>-0.2</c:v>
                </c:pt>
                <c:pt idx="411">
                  <c:v>-0.05</c:v>
                </c:pt>
                <c:pt idx="412">
                  <c:v>0.08</c:v>
                </c:pt>
                <c:pt idx="413">
                  <c:v>-0.11</c:v>
                </c:pt>
                <c:pt idx="414">
                  <c:v>-0.37</c:v>
                </c:pt>
                <c:pt idx="415">
                  <c:v>-0.25</c:v>
                </c:pt>
                <c:pt idx="416">
                  <c:v>-0.03</c:v>
                </c:pt>
                <c:pt idx="417">
                  <c:v>0.16</c:v>
                </c:pt>
                <c:pt idx="418">
                  <c:v>-0.16</c:v>
                </c:pt>
                <c:pt idx="419">
                  <c:v>0.01</c:v>
                </c:pt>
                <c:pt idx="420">
                  <c:v>0.2</c:v>
                </c:pt>
                <c:pt idx="421">
                  <c:v>-0.18</c:v>
                </c:pt>
                <c:pt idx="422">
                  <c:v>0.16</c:v>
                </c:pt>
                <c:pt idx="423">
                  <c:v>0.22</c:v>
                </c:pt>
                <c:pt idx="424">
                  <c:v>-0.23</c:v>
                </c:pt>
                <c:pt idx="425">
                  <c:v>-0.19</c:v>
                </c:pt>
                <c:pt idx="426">
                  <c:v>-0.01</c:v>
                </c:pt>
                <c:pt idx="427">
                  <c:v>7.0000000000000007E-2</c:v>
                </c:pt>
                <c:pt idx="428">
                  <c:v>0.19</c:v>
                </c:pt>
                <c:pt idx="429">
                  <c:v>0.26</c:v>
                </c:pt>
                <c:pt idx="430">
                  <c:v>-0.3</c:v>
                </c:pt>
                <c:pt idx="431">
                  <c:v>0.1</c:v>
                </c:pt>
                <c:pt idx="432">
                  <c:v>-0.11</c:v>
                </c:pt>
                <c:pt idx="433">
                  <c:v>-0.06</c:v>
                </c:pt>
                <c:pt idx="434">
                  <c:v>0.13</c:v>
                </c:pt>
                <c:pt idx="435">
                  <c:v>-0.41</c:v>
                </c:pt>
                <c:pt idx="436">
                  <c:v>0.04</c:v>
                </c:pt>
                <c:pt idx="437">
                  <c:v>0.05</c:v>
                </c:pt>
                <c:pt idx="438">
                  <c:v>0.03</c:v>
                </c:pt>
                <c:pt idx="439">
                  <c:v>-0.12</c:v>
                </c:pt>
                <c:pt idx="440">
                  <c:v>0.09</c:v>
                </c:pt>
                <c:pt idx="441">
                  <c:v>0.27</c:v>
                </c:pt>
                <c:pt idx="442">
                  <c:v>0.13</c:v>
                </c:pt>
                <c:pt idx="443">
                  <c:v>-0.13</c:v>
                </c:pt>
                <c:pt idx="444">
                  <c:v>-0.01</c:v>
                </c:pt>
                <c:pt idx="445">
                  <c:v>-0.04</c:v>
                </c:pt>
                <c:pt idx="446">
                  <c:v>-0.02</c:v>
                </c:pt>
                <c:pt idx="447">
                  <c:v>-0.13</c:v>
                </c:pt>
                <c:pt idx="448">
                  <c:v>-0.02</c:v>
                </c:pt>
                <c:pt idx="449">
                  <c:v>0.06</c:v>
                </c:pt>
                <c:pt idx="450">
                  <c:v>-0.28999999999999998</c:v>
                </c:pt>
                <c:pt idx="451">
                  <c:v>-0.19</c:v>
                </c:pt>
                <c:pt idx="452">
                  <c:v>-0.04</c:v>
                </c:pt>
                <c:pt idx="453">
                  <c:v>-0.21</c:v>
                </c:pt>
                <c:pt idx="454">
                  <c:v>0.06</c:v>
                </c:pt>
                <c:pt idx="455">
                  <c:v>0.26</c:v>
                </c:pt>
                <c:pt idx="456">
                  <c:v>0.45</c:v>
                </c:pt>
                <c:pt idx="457">
                  <c:v>-0.1</c:v>
                </c:pt>
                <c:pt idx="458">
                  <c:v>-0.08</c:v>
                </c:pt>
                <c:pt idx="459">
                  <c:v>0.02</c:v>
                </c:pt>
                <c:pt idx="460">
                  <c:v>-0.06</c:v>
                </c:pt>
                <c:pt idx="461">
                  <c:v>0.04</c:v>
                </c:pt>
                <c:pt idx="462">
                  <c:v>0.11</c:v>
                </c:pt>
                <c:pt idx="463">
                  <c:v>0.19</c:v>
                </c:pt>
                <c:pt idx="464">
                  <c:v>-0.18</c:v>
                </c:pt>
                <c:pt idx="465">
                  <c:v>0.24</c:v>
                </c:pt>
                <c:pt idx="466">
                  <c:v>-0.14000000000000001</c:v>
                </c:pt>
                <c:pt idx="467">
                  <c:v>0.01</c:v>
                </c:pt>
                <c:pt idx="468">
                  <c:v>0.04</c:v>
                </c:pt>
                <c:pt idx="469">
                  <c:v>-0.13</c:v>
                </c:pt>
                <c:pt idx="470">
                  <c:v>-0.04</c:v>
                </c:pt>
                <c:pt idx="471">
                  <c:v>-7.0000000000000007E-2</c:v>
                </c:pt>
                <c:pt idx="472">
                  <c:v>0.04</c:v>
                </c:pt>
                <c:pt idx="473">
                  <c:v>0.13</c:v>
                </c:pt>
                <c:pt idx="474">
                  <c:v>0.1</c:v>
                </c:pt>
                <c:pt idx="475">
                  <c:v>0.12</c:v>
                </c:pt>
                <c:pt idx="476">
                  <c:v>0.2</c:v>
                </c:pt>
                <c:pt idx="477">
                  <c:v>0.24</c:v>
                </c:pt>
                <c:pt idx="478">
                  <c:v>0.09</c:v>
                </c:pt>
                <c:pt idx="479">
                  <c:v>-0.03</c:v>
                </c:pt>
                <c:pt idx="480">
                  <c:v>-0.01</c:v>
                </c:pt>
                <c:pt idx="481">
                  <c:v>-0.14000000000000001</c:v>
                </c:pt>
                <c:pt idx="482">
                  <c:v>0.35</c:v>
                </c:pt>
                <c:pt idx="483">
                  <c:v>-0.11</c:v>
                </c:pt>
                <c:pt idx="484">
                  <c:v>-0.13</c:v>
                </c:pt>
                <c:pt idx="485">
                  <c:v>-0.17</c:v>
                </c:pt>
                <c:pt idx="486">
                  <c:v>0.28000000000000003</c:v>
                </c:pt>
                <c:pt idx="487">
                  <c:v>-0.12</c:v>
                </c:pt>
                <c:pt idx="488">
                  <c:v>0.14000000000000001</c:v>
                </c:pt>
                <c:pt idx="489">
                  <c:v>0.05</c:v>
                </c:pt>
                <c:pt idx="490">
                  <c:v>0.26</c:v>
                </c:pt>
                <c:pt idx="491">
                  <c:v>-0.05</c:v>
                </c:pt>
                <c:pt idx="492">
                  <c:v>-0.04</c:v>
                </c:pt>
                <c:pt idx="493">
                  <c:v>0.15</c:v>
                </c:pt>
                <c:pt idx="494">
                  <c:v>0.06</c:v>
                </c:pt>
                <c:pt idx="495">
                  <c:v>-7.0000000000000007E-2</c:v>
                </c:pt>
                <c:pt idx="496">
                  <c:v>-0.03</c:v>
                </c:pt>
                <c:pt idx="497">
                  <c:v>0.38</c:v>
                </c:pt>
                <c:pt idx="498">
                  <c:v>-0.05</c:v>
                </c:pt>
                <c:pt idx="499">
                  <c:v>0.16</c:v>
                </c:pt>
                <c:pt idx="500">
                  <c:v>0.14000000000000001</c:v>
                </c:pt>
                <c:pt idx="501">
                  <c:v>0.22</c:v>
                </c:pt>
                <c:pt idx="502">
                  <c:v>0.02</c:v>
                </c:pt>
                <c:pt idx="503">
                  <c:v>0.27</c:v>
                </c:pt>
                <c:pt idx="504">
                  <c:v>0.04</c:v>
                </c:pt>
                <c:pt idx="505">
                  <c:v>0.04</c:v>
                </c:pt>
                <c:pt idx="506">
                  <c:v>-0.05</c:v>
                </c:pt>
                <c:pt idx="507">
                  <c:v>0.1</c:v>
                </c:pt>
                <c:pt idx="508">
                  <c:v>0</c:v>
                </c:pt>
                <c:pt idx="509">
                  <c:v>0.03</c:v>
                </c:pt>
                <c:pt idx="510">
                  <c:v>-0.05</c:v>
                </c:pt>
                <c:pt idx="511">
                  <c:v>0.16</c:v>
                </c:pt>
                <c:pt idx="512">
                  <c:v>-0.42</c:v>
                </c:pt>
                <c:pt idx="513">
                  <c:v>0.23</c:v>
                </c:pt>
                <c:pt idx="514">
                  <c:v>-0.14000000000000001</c:v>
                </c:pt>
                <c:pt idx="515">
                  <c:v>0.23</c:v>
                </c:pt>
                <c:pt idx="516">
                  <c:v>-0.39</c:v>
                </c:pt>
                <c:pt idx="517">
                  <c:v>-0.31</c:v>
                </c:pt>
                <c:pt idx="518">
                  <c:v>0.09</c:v>
                </c:pt>
                <c:pt idx="519">
                  <c:v>-0.01</c:v>
                </c:pt>
                <c:pt idx="520">
                  <c:v>-0.01</c:v>
                </c:pt>
                <c:pt idx="521">
                  <c:v>-0.21</c:v>
                </c:pt>
                <c:pt idx="522">
                  <c:v>-0.34</c:v>
                </c:pt>
                <c:pt idx="523">
                  <c:v>0</c:v>
                </c:pt>
                <c:pt idx="524">
                  <c:v>-0.03</c:v>
                </c:pt>
                <c:pt idx="525">
                  <c:v>0.12</c:v>
                </c:pt>
                <c:pt idx="526">
                  <c:v>0.09</c:v>
                </c:pt>
                <c:pt idx="527">
                  <c:v>0.04</c:v>
                </c:pt>
                <c:pt idx="528">
                  <c:v>-0.28999999999999998</c:v>
                </c:pt>
                <c:pt idx="529">
                  <c:v>0.02</c:v>
                </c:pt>
                <c:pt idx="530">
                  <c:v>0.14000000000000001</c:v>
                </c:pt>
                <c:pt idx="531">
                  <c:v>-0.17</c:v>
                </c:pt>
                <c:pt idx="532">
                  <c:v>-0.01</c:v>
                </c:pt>
                <c:pt idx="533">
                  <c:v>-0.23</c:v>
                </c:pt>
                <c:pt idx="534">
                  <c:v>7.0000000000000007E-2</c:v>
                </c:pt>
                <c:pt idx="535">
                  <c:v>0.02</c:v>
                </c:pt>
                <c:pt idx="536">
                  <c:v>0.27</c:v>
                </c:pt>
                <c:pt idx="537">
                  <c:v>-0.12</c:v>
                </c:pt>
                <c:pt idx="538">
                  <c:v>7.0000000000000007E-2</c:v>
                </c:pt>
                <c:pt idx="539">
                  <c:v>-7.0000000000000007E-2</c:v>
                </c:pt>
                <c:pt idx="540">
                  <c:v>0.01</c:v>
                </c:pt>
                <c:pt idx="541">
                  <c:v>-0.08</c:v>
                </c:pt>
                <c:pt idx="542">
                  <c:v>7.0000000000000007E-2</c:v>
                </c:pt>
                <c:pt idx="543">
                  <c:v>0.04</c:v>
                </c:pt>
                <c:pt idx="544">
                  <c:v>-0.06</c:v>
                </c:pt>
                <c:pt idx="545">
                  <c:v>-0.2</c:v>
                </c:pt>
                <c:pt idx="546">
                  <c:v>-0.19</c:v>
                </c:pt>
                <c:pt idx="547">
                  <c:v>-0.22</c:v>
                </c:pt>
                <c:pt idx="548">
                  <c:v>0.05</c:v>
                </c:pt>
                <c:pt idx="549">
                  <c:v>-0.27</c:v>
                </c:pt>
                <c:pt idx="550">
                  <c:v>0.04</c:v>
                </c:pt>
                <c:pt idx="551">
                  <c:v>-0.12</c:v>
                </c:pt>
                <c:pt idx="552">
                  <c:v>0.23</c:v>
                </c:pt>
                <c:pt idx="553">
                  <c:v>-0.12</c:v>
                </c:pt>
                <c:pt idx="554">
                  <c:v>0.35</c:v>
                </c:pt>
                <c:pt idx="555">
                  <c:v>0.05</c:v>
                </c:pt>
                <c:pt idx="556">
                  <c:v>-0.02</c:v>
                </c:pt>
                <c:pt idx="557">
                  <c:v>-0.02</c:v>
                </c:pt>
                <c:pt idx="558">
                  <c:v>-0.18</c:v>
                </c:pt>
                <c:pt idx="559">
                  <c:v>-0.25</c:v>
                </c:pt>
                <c:pt idx="560">
                  <c:v>0.27</c:v>
                </c:pt>
                <c:pt idx="561">
                  <c:v>0.02</c:v>
                </c:pt>
                <c:pt idx="562">
                  <c:v>0.01</c:v>
                </c:pt>
                <c:pt idx="563">
                  <c:v>0.06</c:v>
                </c:pt>
                <c:pt idx="564">
                  <c:v>0.12</c:v>
                </c:pt>
                <c:pt idx="565">
                  <c:v>0.03</c:v>
                </c:pt>
                <c:pt idx="566">
                  <c:v>-0.09</c:v>
                </c:pt>
                <c:pt idx="567">
                  <c:v>-0.08</c:v>
                </c:pt>
                <c:pt idx="568">
                  <c:v>-0.28000000000000003</c:v>
                </c:pt>
                <c:pt idx="569">
                  <c:v>-0.23</c:v>
                </c:pt>
                <c:pt idx="570">
                  <c:v>-0.16</c:v>
                </c:pt>
                <c:pt idx="571">
                  <c:v>-0.28000000000000003</c:v>
                </c:pt>
                <c:pt idx="572">
                  <c:v>-0.19</c:v>
                </c:pt>
                <c:pt idx="573">
                  <c:v>-0.11</c:v>
                </c:pt>
                <c:pt idx="574">
                  <c:v>0.15</c:v>
                </c:pt>
                <c:pt idx="575">
                  <c:v>0.34</c:v>
                </c:pt>
                <c:pt idx="576">
                  <c:v>-0.25</c:v>
                </c:pt>
                <c:pt idx="577">
                  <c:v>0.05</c:v>
                </c:pt>
                <c:pt idx="578">
                  <c:v>-0.23</c:v>
                </c:pt>
                <c:pt idx="579">
                  <c:v>-0.17</c:v>
                </c:pt>
                <c:pt idx="580">
                  <c:v>0.03</c:v>
                </c:pt>
                <c:pt idx="581">
                  <c:v>0.08</c:v>
                </c:pt>
                <c:pt idx="582">
                  <c:v>0.13</c:v>
                </c:pt>
                <c:pt idx="583">
                  <c:v>0.01</c:v>
                </c:pt>
                <c:pt idx="584">
                  <c:v>-0.02</c:v>
                </c:pt>
                <c:pt idx="585">
                  <c:v>-0.12</c:v>
                </c:pt>
                <c:pt idx="586">
                  <c:v>-0.22</c:v>
                </c:pt>
                <c:pt idx="587">
                  <c:v>0.16</c:v>
                </c:pt>
                <c:pt idx="588">
                  <c:v>0.02</c:v>
                </c:pt>
                <c:pt idx="589">
                  <c:v>0.17</c:v>
                </c:pt>
                <c:pt idx="590">
                  <c:v>0.04</c:v>
                </c:pt>
                <c:pt idx="591">
                  <c:v>0.1</c:v>
                </c:pt>
                <c:pt idx="592">
                  <c:v>-0.03</c:v>
                </c:pt>
                <c:pt idx="593">
                  <c:v>-0.03</c:v>
                </c:pt>
                <c:pt idx="594">
                  <c:v>0.01</c:v>
                </c:pt>
                <c:pt idx="595">
                  <c:v>0.02</c:v>
                </c:pt>
                <c:pt idx="596">
                  <c:v>0.02</c:v>
                </c:pt>
                <c:pt idx="597">
                  <c:v>0.02</c:v>
                </c:pt>
                <c:pt idx="598">
                  <c:v>0.18</c:v>
                </c:pt>
                <c:pt idx="599">
                  <c:v>-0.18</c:v>
                </c:pt>
                <c:pt idx="600">
                  <c:v>0.09</c:v>
                </c:pt>
                <c:pt idx="601">
                  <c:v>-0.11</c:v>
                </c:pt>
                <c:pt idx="602">
                  <c:v>0.16</c:v>
                </c:pt>
                <c:pt idx="603">
                  <c:v>0.12</c:v>
                </c:pt>
                <c:pt idx="604">
                  <c:v>0.21</c:v>
                </c:pt>
                <c:pt idx="605">
                  <c:v>-0.11</c:v>
                </c:pt>
                <c:pt idx="606">
                  <c:v>-0.4</c:v>
                </c:pt>
                <c:pt idx="607">
                  <c:v>0.28000000000000003</c:v>
                </c:pt>
                <c:pt idx="608">
                  <c:v>7.0000000000000007E-2</c:v>
                </c:pt>
                <c:pt idx="609">
                  <c:v>-0.09</c:v>
                </c:pt>
                <c:pt idx="610">
                  <c:v>0.27</c:v>
                </c:pt>
                <c:pt idx="611">
                  <c:v>0.04</c:v>
                </c:pt>
                <c:pt idx="612">
                  <c:v>-0.24</c:v>
                </c:pt>
                <c:pt idx="613">
                  <c:v>-0.14000000000000001</c:v>
                </c:pt>
                <c:pt idx="614">
                  <c:v>0.23</c:v>
                </c:pt>
                <c:pt idx="615">
                  <c:v>-0.05</c:v>
                </c:pt>
                <c:pt idx="616">
                  <c:v>-0.25</c:v>
                </c:pt>
                <c:pt idx="617">
                  <c:v>-0.14000000000000001</c:v>
                </c:pt>
                <c:pt idx="618">
                  <c:v>-0.09</c:v>
                </c:pt>
                <c:pt idx="619">
                  <c:v>0.47</c:v>
                </c:pt>
                <c:pt idx="620">
                  <c:v>0.01</c:v>
                </c:pt>
                <c:pt idx="621">
                  <c:v>-0.2</c:v>
                </c:pt>
                <c:pt idx="622">
                  <c:v>0.02</c:v>
                </c:pt>
                <c:pt idx="623">
                  <c:v>0.08</c:v>
                </c:pt>
                <c:pt idx="624">
                  <c:v>0.28999999999999998</c:v>
                </c:pt>
                <c:pt idx="625">
                  <c:v>-0.42</c:v>
                </c:pt>
                <c:pt idx="626">
                  <c:v>-0.06</c:v>
                </c:pt>
                <c:pt idx="627">
                  <c:v>-0.03</c:v>
                </c:pt>
                <c:pt idx="628">
                  <c:v>0.02</c:v>
                </c:pt>
                <c:pt idx="629">
                  <c:v>0.14000000000000001</c:v>
                </c:pt>
                <c:pt idx="630">
                  <c:v>-0.09</c:v>
                </c:pt>
                <c:pt idx="631">
                  <c:v>0.03</c:v>
                </c:pt>
                <c:pt idx="632">
                  <c:v>-0.03</c:v>
                </c:pt>
                <c:pt idx="633">
                  <c:v>0.24</c:v>
                </c:pt>
                <c:pt idx="634">
                  <c:v>-0.16</c:v>
                </c:pt>
                <c:pt idx="635">
                  <c:v>0.16</c:v>
                </c:pt>
                <c:pt idx="636">
                  <c:v>-0.23</c:v>
                </c:pt>
                <c:pt idx="637">
                  <c:v>-0.06</c:v>
                </c:pt>
                <c:pt idx="638">
                  <c:v>0.28000000000000003</c:v>
                </c:pt>
                <c:pt idx="639">
                  <c:v>0.12</c:v>
                </c:pt>
                <c:pt idx="640">
                  <c:v>0.28999999999999998</c:v>
                </c:pt>
                <c:pt idx="641">
                  <c:v>0.18</c:v>
                </c:pt>
                <c:pt idx="642">
                  <c:v>0.04</c:v>
                </c:pt>
                <c:pt idx="643">
                  <c:v>-0.14000000000000001</c:v>
                </c:pt>
                <c:pt idx="644">
                  <c:v>0.12</c:v>
                </c:pt>
                <c:pt idx="645">
                  <c:v>-0.25</c:v>
                </c:pt>
                <c:pt idx="646">
                  <c:v>0.01</c:v>
                </c:pt>
                <c:pt idx="647">
                  <c:v>-7.0000000000000007E-2</c:v>
                </c:pt>
                <c:pt idx="648">
                  <c:v>-0.16</c:v>
                </c:pt>
                <c:pt idx="649">
                  <c:v>0.04</c:v>
                </c:pt>
                <c:pt idx="650">
                  <c:v>0.32</c:v>
                </c:pt>
                <c:pt idx="651">
                  <c:v>-0.06</c:v>
                </c:pt>
                <c:pt idx="652">
                  <c:v>0.06</c:v>
                </c:pt>
                <c:pt idx="653">
                  <c:v>0.11</c:v>
                </c:pt>
                <c:pt idx="654">
                  <c:v>0.06</c:v>
                </c:pt>
                <c:pt idx="655">
                  <c:v>-0.26</c:v>
                </c:pt>
                <c:pt idx="656">
                  <c:v>-0.12</c:v>
                </c:pt>
                <c:pt idx="657">
                  <c:v>-0.16</c:v>
                </c:pt>
                <c:pt idx="658">
                  <c:v>-0.06</c:v>
                </c:pt>
                <c:pt idx="659">
                  <c:v>-0.04</c:v>
                </c:pt>
                <c:pt idx="660">
                  <c:v>0.02</c:v>
                </c:pt>
                <c:pt idx="661">
                  <c:v>-0.28000000000000003</c:v>
                </c:pt>
                <c:pt idx="662">
                  <c:v>-0.26</c:v>
                </c:pt>
                <c:pt idx="663">
                  <c:v>-0.17</c:v>
                </c:pt>
                <c:pt idx="664">
                  <c:v>0.16</c:v>
                </c:pt>
                <c:pt idx="665">
                  <c:v>0.37</c:v>
                </c:pt>
                <c:pt idx="666">
                  <c:v>0.16</c:v>
                </c:pt>
                <c:pt idx="667">
                  <c:v>-0.04</c:v>
                </c:pt>
                <c:pt idx="668">
                  <c:v>0.2</c:v>
                </c:pt>
                <c:pt idx="669">
                  <c:v>-0.6</c:v>
                </c:pt>
                <c:pt idx="670">
                  <c:v>0.15</c:v>
                </c:pt>
                <c:pt idx="671">
                  <c:v>0.09</c:v>
                </c:pt>
                <c:pt idx="672">
                  <c:v>0.23</c:v>
                </c:pt>
                <c:pt idx="673">
                  <c:v>0.14000000000000001</c:v>
                </c:pt>
                <c:pt idx="674">
                  <c:v>-0.09</c:v>
                </c:pt>
                <c:pt idx="675">
                  <c:v>0.2</c:v>
                </c:pt>
                <c:pt idx="676">
                  <c:v>0.19</c:v>
                </c:pt>
                <c:pt idx="677">
                  <c:v>-0.32</c:v>
                </c:pt>
                <c:pt idx="678">
                  <c:v>0.1</c:v>
                </c:pt>
                <c:pt idx="679">
                  <c:v>-0.11</c:v>
                </c:pt>
                <c:pt idx="680">
                  <c:v>-0.28000000000000003</c:v>
                </c:pt>
                <c:pt idx="681">
                  <c:v>-7.0000000000000007E-2</c:v>
                </c:pt>
                <c:pt idx="682">
                  <c:v>-0.08</c:v>
                </c:pt>
                <c:pt idx="683">
                  <c:v>0.01</c:v>
                </c:pt>
                <c:pt idx="684">
                  <c:v>0.2</c:v>
                </c:pt>
                <c:pt idx="685">
                  <c:v>-0.08</c:v>
                </c:pt>
                <c:pt idx="686">
                  <c:v>7.0000000000000007E-2</c:v>
                </c:pt>
                <c:pt idx="687">
                  <c:v>0</c:v>
                </c:pt>
                <c:pt idx="688">
                  <c:v>0.12</c:v>
                </c:pt>
                <c:pt idx="689">
                  <c:v>0.31</c:v>
                </c:pt>
                <c:pt idx="690">
                  <c:v>-0.26</c:v>
                </c:pt>
                <c:pt idx="691">
                  <c:v>0.22</c:v>
                </c:pt>
                <c:pt idx="692">
                  <c:v>0.28000000000000003</c:v>
                </c:pt>
                <c:pt idx="693">
                  <c:v>-7.0000000000000007E-2</c:v>
                </c:pt>
                <c:pt idx="694">
                  <c:v>0.05</c:v>
                </c:pt>
                <c:pt idx="695">
                  <c:v>0.63</c:v>
                </c:pt>
                <c:pt idx="696">
                  <c:v>-0.12</c:v>
                </c:pt>
                <c:pt idx="697">
                  <c:v>0.19</c:v>
                </c:pt>
                <c:pt idx="698">
                  <c:v>-0.21</c:v>
                </c:pt>
                <c:pt idx="699">
                  <c:v>7.0000000000000007E-2</c:v>
                </c:pt>
                <c:pt idx="700">
                  <c:v>7.0000000000000007E-2</c:v>
                </c:pt>
                <c:pt idx="701">
                  <c:v>7.0000000000000007E-2</c:v>
                </c:pt>
                <c:pt idx="702">
                  <c:v>-0.1</c:v>
                </c:pt>
                <c:pt idx="703">
                  <c:v>-0.2</c:v>
                </c:pt>
                <c:pt idx="704">
                  <c:v>0.06</c:v>
                </c:pt>
                <c:pt idx="705">
                  <c:v>0.11</c:v>
                </c:pt>
                <c:pt idx="706">
                  <c:v>0.08</c:v>
                </c:pt>
                <c:pt idx="707">
                  <c:v>0.04</c:v>
                </c:pt>
                <c:pt idx="708">
                  <c:v>-0.25</c:v>
                </c:pt>
                <c:pt idx="709">
                  <c:v>0.12</c:v>
                </c:pt>
                <c:pt idx="710">
                  <c:v>-0.09</c:v>
                </c:pt>
                <c:pt idx="711">
                  <c:v>0.06</c:v>
                </c:pt>
                <c:pt idx="712">
                  <c:v>-0.02</c:v>
                </c:pt>
                <c:pt idx="713">
                  <c:v>-0.12</c:v>
                </c:pt>
                <c:pt idx="714">
                  <c:v>-0.06</c:v>
                </c:pt>
                <c:pt idx="715">
                  <c:v>-0.05</c:v>
                </c:pt>
                <c:pt idx="716">
                  <c:v>0.28999999999999998</c:v>
                </c:pt>
                <c:pt idx="717">
                  <c:v>-0.09</c:v>
                </c:pt>
                <c:pt idx="718">
                  <c:v>0.05</c:v>
                </c:pt>
                <c:pt idx="719">
                  <c:v>0.15</c:v>
                </c:pt>
                <c:pt idx="720">
                  <c:v>-0.13</c:v>
                </c:pt>
                <c:pt idx="721">
                  <c:v>-0.04</c:v>
                </c:pt>
                <c:pt idx="722">
                  <c:v>0.17</c:v>
                </c:pt>
                <c:pt idx="723">
                  <c:v>-0.03</c:v>
                </c:pt>
                <c:pt idx="724">
                  <c:v>-0.09</c:v>
                </c:pt>
                <c:pt idx="725">
                  <c:v>0.17</c:v>
                </c:pt>
                <c:pt idx="726">
                  <c:v>-0.05</c:v>
                </c:pt>
                <c:pt idx="727">
                  <c:v>0</c:v>
                </c:pt>
                <c:pt idx="728">
                  <c:v>0.11</c:v>
                </c:pt>
                <c:pt idx="729">
                  <c:v>-0.16</c:v>
                </c:pt>
                <c:pt idx="730">
                  <c:v>-0.18</c:v>
                </c:pt>
                <c:pt idx="731">
                  <c:v>-0.02</c:v>
                </c:pt>
                <c:pt idx="732">
                  <c:v>-0.14000000000000001</c:v>
                </c:pt>
                <c:pt idx="733">
                  <c:v>0.04</c:v>
                </c:pt>
                <c:pt idx="734">
                  <c:v>0.28999999999999998</c:v>
                </c:pt>
                <c:pt idx="735">
                  <c:v>-0.12</c:v>
                </c:pt>
                <c:pt idx="736">
                  <c:v>0.11</c:v>
                </c:pt>
                <c:pt idx="737">
                  <c:v>-0.18</c:v>
                </c:pt>
                <c:pt idx="738">
                  <c:v>-0.12</c:v>
                </c:pt>
                <c:pt idx="739">
                  <c:v>0.08</c:v>
                </c:pt>
                <c:pt idx="740">
                  <c:v>-0.42</c:v>
                </c:pt>
                <c:pt idx="741">
                  <c:v>-0.09</c:v>
                </c:pt>
                <c:pt idx="742">
                  <c:v>0.11</c:v>
                </c:pt>
                <c:pt idx="743">
                  <c:v>0.05</c:v>
                </c:pt>
                <c:pt idx="744">
                  <c:v>0.02</c:v>
                </c:pt>
                <c:pt idx="745">
                  <c:v>-0.01</c:v>
                </c:pt>
                <c:pt idx="746">
                  <c:v>0.03</c:v>
                </c:pt>
                <c:pt idx="747">
                  <c:v>7.0000000000000007E-2</c:v>
                </c:pt>
                <c:pt idx="748">
                  <c:v>-0.02</c:v>
                </c:pt>
                <c:pt idx="749">
                  <c:v>-0.21</c:v>
                </c:pt>
                <c:pt idx="750">
                  <c:v>0.35</c:v>
                </c:pt>
                <c:pt idx="751">
                  <c:v>0.28999999999999998</c:v>
                </c:pt>
                <c:pt idx="752">
                  <c:v>0.03</c:v>
                </c:pt>
                <c:pt idx="753">
                  <c:v>0.19</c:v>
                </c:pt>
                <c:pt idx="754">
                  <c:v>-7.0000000000000007E-2</c:v>
                </c:pt>
                <c:pt idx="755">
                  <c:v>0.04</c:v>
                </c:pt>
                <c:pt idx="756">
                  <c:v>0.02</c:v>
                </c:pt>
                <c:pt idx="757">
                  <c:v>0.26</c:v>
                </c:pt>
                <c:pt idx="758">
                  <c:v>0.28999999999999998</c:v>
                </c:pt>
                <c:pt idx="759">
                  <c:v>0.02</c:v>
                </c:pt>
                <c:pt idx="760">
                  <c:v>-0.18</c:v>
                </c:pt>
                <c:pt idx="761">
                  <c:v>0.35</c:v>
                </c:pt>
                <c:pt idx="762">
                  <c:v>-0.09</c:v>
                </c:pt>
                <c:pt idx="763">
                  <c:v>0.27</c:v>
                </c:pt>
                <c:pt idx="764">
                  <c:v>0.01</c:v>
                </c:pt>
                <c:pt idx="765">
                  <c:v>-0.11</c:v>
                </c:pt>
                <c:pt idx="766">
                  <c:v>0</c:v>
                </c:pt>
                <c:pt idx="767">
                  <c:v>-0.17</c:v>
                </c:pt>
                <c:pt idx="768">
                  <c:v>-7.0000000000000007E-2</c:v>
                </c:pt>
                <c:pt idx="769">
                  <c:v>0.2</c:v>
                </c:pt>
                <c:pt idx="770">
                  <c:v>0</c:v>
                </c:pt>
                <c:pt idx="771">
                  <c:v>0.24</c:v>
                </c:pt>
                <c:pt idx="772">
                  <c:v>-0.25</c:v>
                </c:pt>
                <c:pt idx="773">
                  <c:v>-0.13</c:v>
                </c:pt>
                <c:pt idx="774">
                  <c:v>0.14000000000000001</c:v>
                </c:pt>
                <c:pt idx="775">
                  <c:v>-0.14000000000000001</c:v>
                </c:pt>
                <c:pt idx="776">
                  <c:v>0.04</c:v>
                </c:pt>
                <c:pt idx="777">
                  <c:v>0.05</c:v>
                </c:pt>
                <c:pt idx="778">
                  <c:v>-0.09</c:v>
                </c:pt>
                <c:pt idx="779">
                  <c:v>0.15</c:v>
                </c:pt>
                <c:pt idx="780">
                  <c:v>0.51</c:v>
                </c:pt>
                <c:pt idx="781">
                  <c:v>-0.37</c:v>
                </c:pt>
                <c:pt idx="782">
                  <c:v>0.34</c:v>
                </c:pt>
                <c:pt idx="783">
                  <c:v>0.04</c:v>
                </c:pt>
                <c:pt idx="784">
                  <c:v>0.23</c:v>
                </c:pt>
                <c:pt idx="785">
                  <c:v>0.19</c:v>
                </c:pt>
                <c:pt idx="786">
                  <c:v>-0.12</c:v>
                </c:pt>
                <c:pt idx="787">
                  <c:v>0.11</c:v>
                </c:pt>
                <c:pt idx="788">
                  <c:v>0.14000000000000001</c:v>
                </c:pt>
                <c:pt idx="789">
                  <c:v>-0.1</c:v>
                </c:pt>
                <c:pt idx="790">
                  <c:v>0.1</c:v>
                </c:pt>
                <c:pt idx="791">
                  <c:v>-0.16</c:v>
                </c:pt>
                <c:pt idx="792">
                  <c:v>-0.23</c:v>
                </c:pt>
                <c:pt idx="793">
                  <c:v>-0.17</c:v>
                </c:pt>
                <c:pt idx="794">
                  <c:v>0.21</c:v>
                </c:pt>
                <c:pt idx="795">
                  <c:v>0.14000000000000001</c:v>
                </c:pt>
                <c:pt idx="796">
                  <c:v>0.08</c:v>
                </c:pt>
                <c:pt idx="797">
                  <c:v>0.47</c:v>
                </c:pt>
                <c:pt idx="798">
                  <c:v>-0.01</c:v>
                </c:pt>
                <c:pt idx="799">
                  <c:v>0.3</c:v>
                </c:pt>
                <c:pt idx="800">
                  <c:v>-0.09</c:v>
                </c:pt>
                <c:pt idx="801">
                  <c:v>0.3</c:v>
                </c:pt>
                <c:pt idx="802">
                  <c:v>0.01</c:v>
                </c:pt>
                <c:pt idx="803">
                  <c:v>-7.0000000000000007E-2</c:v>
                </c:pt>
                <c:pt idx="804">
                  <c:v>0.03</c:v>
                </c:pt>
                <c:pt idx="805">
                  <c:v>-0.17</c:v>
                </c:pt>
                <c:pt idx="806">
                  <c:v>-0.05</c:v>
                </c:pt>
                <c:pt idx="807">
                  <c:v>0.12</c:v>
                </c:pt>
                <c:pt idx="808">
                  <c:v>-0.04</c:v>
                </c:pt>
                <c:pt idx="809">
                  <c:v>0.28000000000000003</c:v>
                </c:pt>
                <c:pt idx="810">
                  <c:v>0.31</c:v>
                </c:pt>
                <c:pt idx="811">
                  <c:v>0.13</c:v>
                </c:pt>
                <c:pt idx="812">
                  <c:v>0.18</c:v>
                </c:pt>
                <c:pt idx="813">
                  <c:v>-0.41</c:v>
                </c:pt>
                <c:pt idx="814">
                  <c:v>-0.36</c:v>
                </c:pt>
                <c:pt idx="815">
                  <c:v>-0.02</c:v>
                </c:pt>
                <c:pt idx="816">
                  <c:v>-0.06</c:v>
                </c:pt>
                <c:pt idx="817">
                  <c:v>0.08</c:v>
                </c:pt>
                <c:pt idx="818">
                  <c:v>-0.31</c:v>
                </c:pt>
                <c:pt idx="819">
                  <c:v>-0.38</c:v>
                </c:pt>
                <c:pt idx="820">
                  <c:v>-0.27</c:v>
                </c:pt>
                <c:pt idx="821">
                  <c:v>-0.02</c:v>
                </c:pt>
                <c:pt idx="822">
                  <c:v>-0.1</c:v>
                </c:pt>
                <c:pt idx="823">
                  <c:v>0.34</c:v>
                </c:pt>
                <c:pt idx="824">
                  <c:v>-0.13</c:v>
                </c:pt>
                <c:pt idx="825">
                  <c:v>0.08</c:v>
                </c:pt>
                <c:pt idx="826">
                  <c:v>-0.18</c:v>
                </c:pt>
                <c:pt idx="827">
                  <c:v>-0.15</c:v>
                </c:pt>
                <c:pt idx="828">
                  <c:v>0.11</c:v>
                </c:pt>
                <c:pt idx="829">
                  <c:v>-0.14000000000000001</c:v>
                </c:pt>
                <c:pt idx="830">
                  <c:v>-0.44</c:v>
                </c:pt>
                <c:pt idx="831">
                  <c:v>0.25</c:v>
                </c:pt>
                <c:pt idx="832">
                  <c:v>0.15</c:v>
                </c:pt>
                <c:pt idx="833">
                  <c:v>0.13</c:v>
                </c:pt>
                <c:pt idx="834">
                  <c:v>-0.16</c:v>
                </c:pt>
                <c:pt idx="835">
                  <c:v>0.08</c:v>
                </c:pt>
                <c:pt idx="836">
                  <c:v>-0.18</c:v>
                </c:pt>
                <c:pt idx="837">
                  <c:v>-0.19</c:v>
                </c:pt>
                <c:pt idx="838">
                  <c:v>-0.03</c:v>
                </c:pt>
                <c:pt idx="839">
                  <c:v>-0.01</c:v>
                </c:pt>
                <c:pt idx="840">
                  <c:v>-0.06</c:v>
                </c:pt>
                <c:pt idx="841">
                  <c:v>-0.06</c:v>
                </c:pt>
                <c:pt idx="842">
                  <c:v>0.03</c:v>
                </c:pt>
                <c:pt idx="843">
                  <c:v>0.05</c:v>
                </c:pt>
                <c:pt idx="844">
                  <c:v>0.04</c:v>
                </c:pt>
                <c:pt idx="845">
                  <c:v>-0.25</c:v>
                </c:pt>
                <c:pt idx="846">
                  <c:v>-0.03</c:v>
                </c:pt>
                <c:pt idx="847">
                  <c:v>-0.01</c:v>
                </c:pt>
                <c:pt idx="848">
                  <c:v>-0.13</c:v>
                </c:pt>
                <c:pt idx="849">
                  <c:v>0.12</c:v>
                </c:pt>
                <c:pt idx="850">
                  <c:v>-0.13</c:v>
                </c:pt>
                <c:pt idx="851">
                  <c:v>0.42</c:v>
                </c:pt>
                <c:pt idx="852">
                  <c:v>0.21</c:v>
                </c:pt>
                <c:pt idx="853">
                  <c:v>-0.18</c:v>
                </c:pt>
                <c:pt idx="854">
                  <c:v>-0.28999999999999998</c:v>
                </c:pt>
                <c:pt idx="855">
                  <c:v>-0.03</c:v>
                </c:pt>
                <c:pt idx="856">
                  <c:v>0.2</c:v>
                </c:pt>
                <c:pt idx="857">
                  <c:v>-0.27</c:v>
                </c:pt>
                <c:pt idx="858">
                  <c:v>-7.0000000000000007E-2</c:v>
                </c:pt>
                <c:pt idx="859">
                  <c:v>-0.28000000000000003</c:v>
                </c:pt>
                <c:pt idx="860">
                  <c:v>0.08</c:v>
                </c:pt>
                <c:pt idx="861">
                  <c:v>0.05</c:v>
                </c:pt>
                <c:pt idx="862">
                  <c:v>-0.14000000000000001</c:v>
                </c:pt>
                <c:pt idx="863">
                  <c:v>-0.43</c:v>
                </c:pt>
                <c:pt idx="864">
                  <c:v>0.01</c:v>
                </c:pt>
                <c:pt idx="865">
                  <c:v>-0.1</c:v>
                </c:pt>
                <c:pt idx="866">
                  <c:v>0.14000000000000001</c:v>
                </c:pt>
                <c:pt idx="867">
                  <c:v>0.66</c:v>
                </c:pt>
                <c:pt idx="868">
                  <c:v>-0.24</c:v>
                </c:pt>
                <c:pt idx="869">
                  <c:v>0.15</c:v>
                </c:pt>
                <c:pt idx="870">
                  <c:v>-0.42</c:v>
                </c:pt>
                <c:pt idx="871">
                  <c:v>7.0000000000000007E-2</c:v>
                </c:pt>
                <c:pt idx="872">
                  <c:v>-0.31</c:v>
                </c:pt>
                <c:pt idx="873">
                  <c:v>-0.43</c:v>
                </c:pt>
                <c:pt idx="874">
                  <c:v>-0.1</c:v>
                </c:pt>
                <c:pt idx="875">
                  <c:v>0.16</c:v>
                </c:pt>
                <c:pt idx="876">
                  <c:v>0.01</c:v>
                </c:pt>
                <c:pt idx="877">
                  <c:v>-0.21</c:v>
                </c:pt>
                <c:pt idx="878">
                  <c:v>0.01</c:v>
                </c:pt>
                <c:pt idx="879">
                  <c:v>-0.14000000000000001</c:v>
                </c:pt>
                <c:pt idx="880">
                  <c:v>-7.0000000000000007E-2</c:v>
                </c:pt>
                <c:pt idx="881">
                  <c:v>-0.04</c:v>
                </c:pt>
                <c:pt idx="882">
                  <c:v>-0.03</c:v>
                </c:pt>
                <c:pt idx="883">
                  <c:v>0.18</c:v>
                </c:pt>
                <c:pt idx="884">
                  <c:v>-0.01</c:v>
                </c:pt>
                <c:pt idx="885">
                  <c:v>-0.08</c:v>
                </c:pt>
                <c:pt idx="886">
                  <c:v>-0.08</c:v>
                </c:pt>
                <c:pt idx="887">
                  <c:v>-0.19</c:v>
                </c:pt>
                <c:pt idx="888">
                  <c:v>-0.02</c:v>
                </c:pt>
                <c:pt idx="889">
                  <c:v>-0.03</c:v>
                </c:pt>
                <c:pt idx="890">
                  <c:v>0.04</c:v>
                </c:pt>
                <c:pt idx="891">
                  <c:v>0.02</c:v>
                </c:pt>
                <c:pt idx="892">
                  <c:v>-0.24</c:v>
                </c:pt>
                <c:pt idx="893">
                  <c:v>0.13</c:v>
                </c:pt>
                <c:pt idx="894">
                  <c:v>7.0000000000000007E-2</c:v>
                </c:pt>
                <c:pt idx="895">
                  <c:v>-0.1</c:v>
                </c:pt>
                <c:pt idx="896">
                  <c:v>-7.0000000000000007E-2</c:v>
                </c:pt>
                <c:pt idx="897">
                  <c:v>7.0000000000000007E-2</c:v>
                </c:pt>
                <c:pt idx="898">
                  <c:v>-0.11</c:v>
                </c:pt>
                <c:pt idx="899">
                  <c:v>-0.01</c:v>
                </c:pt>
                <c:pt idx="900">
                  <c:v>7.0000000000000007E-2</c:v>
                </c:pt>
                <c:pt idx="901">
                  <c:v>0.14000000000000001</c:v>
                </c:pt>
                <c:pt idx="902">
                  <c:v>0.02</c:v>
                </c:pt>
                <c:pt idx="903">
                  <c:v>-0.12</c:v>
                </c:pt>
                <c:pt idx="904">
                  <c:v>-0.12</c:v>
                </c:pt>
                <c:pt idx="905">
                  <c:v>-0.15</c:v>
                </c:pt>
                <c:pt idx="906">
                  <c:v>-0.01</c:v>
                </c:pt>
                <c:pt idx="907">
                  <c:v>0.2</c:v>
                </c:pt>
                <c:pt idx="908">
                  <c:v>0.05</c:v>
                </c:pt>
                <c:pt idx="909">
                  <c:v>0.2</c:v>
                </c:pt>
                <c:pt idx="910">
                  <c:v>0.04</c:v>
                </c:pt>
                <c:pt idx="911">
                  <c:v>-0.05</c:v>
                </c:pt>
                <c:pt idx="912">
                  <c:v>0</c:v>
                </c:pt>
                <c:pt idx="913">
                  <c:v>0.17</c:v>
                </c:pt>
                <c:pt idx="914">
                  <c:v>0.01</c:v>
                </c:pt>
                <c:pt idx="915">
                  <c:v>0.06</c:v>
                </c:pt>
                <c:pt idx="916">
                  <c:v>-0.01</c:v>
                </c:pt>
                <c:pt idx="917">
                  <c:v>0.11</c:v>
                </c:pt>
                <c:pt idx="918">
                  <c:v>0.05</c:v>
                </c:pt>
                <c:pt idx="919">
                  <c:v>0.04</c:v>
                </c:pt>
                <c:pt idx="920">
                  <c:v>0</c:v>
                </c:pt>
                <c:pt idx="921">
                  <c:v>0.18</c:v>
                </c:pt>
                <c:pt idx="922">
                  <c:v>-0.01</c:v>
                </c:pt>
                <c:pt idx="923">
                  <c:v>0.03</c:v>
                </c:pt>
                <c:pt idx="924">
                  <c:v>-0.02</c:v>
                </c:pt>
                <c:pt idx="925">
                  <c:v>7.0000000000000007E-2</c:v>
                </c:pt>
                <c:pt idx="926">
                  <c:v>-0.1</c:v>
                </c:pt>
                <c:pt idx="927">
                  <c:v>-0.1</c:v>
                </c:pt>
                <c:pt idx="928">
                  <c:v>-0.02</c:v>
                </c:pt>
                <c:pt idx="929">
                  <c:v>-0.11</c:v>
                </c:pt>
                <c:pt idx="930">
                  <c:v>0.19</c:v>
                </c:pt>
                <c:pt idx="931">
                  <c:v>-0.02</c:v>
                </c:pt>
                <c:pt idx="932">
                  <c:v>0</c:v>
                </c:pt>
                <c:pt idx="933">
                  <c:v>0.02</c:v>
                </c:pt>
                <c:pt idx="934">
                  <c:v>0.09</c:v>
                </c:pt>
                <c:pt idx="935">
                  <c:v>0.08</c:v>
                </c:pt>
                <c:pt idx="936">
                  <c:v>-0.19</c:v>
                </c:pt>
                <c:pt idx="937">
                  <c:v>-0.01</c:v>
                </c:pt>
                <c:pt idx="938">
                  <c:v>-0.03</c:v>
                </c:pt>
                <c:pt idx="939">
                  <c:v>0.04</c:v>
                </c:pt>
                <c:pt idx="940">
                  <c:v>0.03</c:v>
                </c:pt>
                <c:pt idx="941">
                  <c:v>-0.03</c:v>
                </c:pt>
                <c:pt idx="942">
                  <c:v>0.02</c:v>
                </c:pt>
                <c:pt idx="943">
                  <c:v>0.16</c:v>
                </c:pt>
                <c:pt idx="944">
                  <c:v>-0.06</c:v>
                </c:pt>
                <c:pt idx="945">
                  <c:v>0.12</c:v>
                </c:pt>
                <c:pt idx="946">
                  <c:v>7.0000000000000007E-2</c:v>
                </c:pt>
                <c:pt idx="947">
                  <c:v>-0.08</c:v>
                </c:pt>
                <c:pt idx="948">
                  <c:v>0</c:v>
                </c:pt>
                <c:pt idx="949">
                  <c:v>0</c:v>
                </c:pt>
                <c:pt idx="950">
                  <c:v>0.04</c:v>
                </c:pt>
                <c:pt idx="951">
                  <c:v>-0.04</c:v>
                </c:pt>
                <c:pt idx="952">
                  <c:v>-0.19</c:v>
                </c:pt>
                <c:pt idx="953">
                  <c:v>-7.0000000000000007E-2</c:v>
                </c:pt>
                <c:pt idx="954">
                  <c:v>-0.08</c:v>
                </c:pt>
                <c:pt idx="955">
                  <c:v>0.06</c:v>
                </c:pt>
                <c:pt idx="956">
                  <c:v>0.35</c:v>
                </c:pt>
                <c:pt idx="957">
                  <c:v>-0.12</c:v>
                </c:pt>
                <c:pt idx="958">
                  <c:v>-0.01</c:v>
                </c:pt>
                <c:pt idx="959">
                  <c:v>0.1</c:v>
                </c:pt>
                <c:pt idx="960">
                  <c:v>-7.0000000000000007E-2</c:v>
                </c:pt>
                <c:pt idx="961">
                  <c:v>-0.18</c:v>
                </c:pt>
                <c:pt idx="962">
                  <c:v>0.09</c:v>
                </c:pt>
                <c:pt idx="963">
                  <c:v>-0.02</c:v>
                </c:pt>
                <c:pt idx="964">
                  <c:v>0.03</c:v>
                </c:pt>
                <c:pt idx="965">
                  <c:v>-0.03</c:v>
                </c:pt>
                <c:pt idx="966">
                  <c:v>0.16</c:v>
                </c:pt>
                <c:pt idx="967">
                  <c:v>-0.1</c:v>
                </c:pt>
                <c:pt idx="968">
                  <c:v>-0.06</c:v>
                </c:pt>
                <c:pt idx="969">
                  <c:v>-0.02</c:v>
                </c:pt>
                <c:pt idx="970">
                  <c:v>-0.11</c:v>
                </c:pt>
                <c:pt idx="971">
                  <c:v>-0.15</c:v>
                </c:pt>
                <c:pt idx="972">
                  <c:v>0.02</c:v>
                </c:pt>
                <c:pt idx="973">
                  <c:v>-0.1</c:v>
                </c:pt>
                <c:pt idx="974">
                  <c:v>-0.13</c:v>
                </c:pt>
                <c:pt idx="975">
                  <c:v>-0.09</c:v>
                </c:pt>
                <c:pt idx="976">
                  <c:v>0.03</c:v>
                </c:pt>
                <c:pt idx="977">
                  <c:v>0.02</c:v>
                </c:pt>
                <c:pt idx="978">
                  <c:v>-0.09</c:v>
                </c:pt>
                <c:pt idx="979">
                  <c:v>0.03</c:v>
                </c:pt>
                <c:pt idx="980">
                  <c:v>-0.06</c:v>
                </c:pt>
                <c:pt idx="981">
                  <c:v>-0.01</c:v>
                </c:pt>
                <c:pt idx="982">
                  <c:v>0.05</c:v>
                </c:pt>
                <c:pt idx="983">
                  <c:v>-0.09</c:v>
                </c:pt>
                <c:pt idx="984">
                  <c:v>0.08</c:v>
                </c:pt>
                <c:pt idx="985">
                  <c:v>0.05</c:v>
                </c:pt>
                <c:pt idx="986">
                  <c:v>-0.14000000000000001</c:v>
                </c:pt>
                <c:pt idx="987">
                  <c:v>-0.06</c:v>
                </c:pt>
                <c:pt idx="988">
                  <c:v>0.12</c:v>
                </c:pt>
                <c:pt idx="989">
                  <c:v>0.05</c:v>
                </c:pt>
                <c:pt idx="990">
                  <c:v>-0.04</c:v>
                </c:pt>
                <c:pt idx="991">
                  <c:v>0</c:v>
                </c:pt>
                <c:pt idx="992">
                  <c:v>-7.0000000000000007E-2</c:v>
                </c:pt>
                <c:pt idx="993">
                  <c:v>0</c:v>
                </c:pt>
                <c:pt idx="994">
                  <c:v>-0.08</c:v>
                </c:pt>
                <c:pt idx="995">
                  <c:v>-0.03</c:v>
                </c:pt>
                <c:pt idx="996">
                  <c:v>-0.04</c:v>
                </c:pt>
                <c:pt idx="997">
                  <c:v>0.31</c:v>
                </c:pt>
                <c:pt idx="998">
                  <c:v>-0.01</c:v>
                </c:pt>
                <c:pt idx="999">
                  <c:v>0.03</c:v>
                </c:pt>
                <c:pt idx="1000">
                  <c:v>0</c:v>
                </c:pt>
                <c:pt idx="1001">
                  <c:v>0</c:v>
                </c:pt>
                <c:pt idx="1002">
                  <c:v>0.32</c:v>
                </c:pt>
                <c:pt idx="1003">
                  <c:v>-0.09</c:v>
                </c:pt>
                <c:pt idx="1004">
                  <c:v>-0.09</c:v>
                </c:pt>
                <c:pt idx="1005">
                  <c:v>-0.09</c:v>
                </c:pt>
                <c:pt idx="1006">
                  <c:v>-0.13</c:v>
                </c:pt>
                <c:pt idx="1007">
                  <c:v>0.05</c:v>
                </c:pt>
                <c:pt idx="1008">
                  <c:v>-0.04</c:v>
                </c:pt>
                <c:pt idx="1009">
                  <c:v>0.04</c:v>
                </c:pt>
                <c:pt idx="1010">
                  <c:v>-0.1</c:v>
                </c:pt>
                <c:pt idx="1011">
                  <c:v>-0.05</c:v>
                </c:pt>
                <c:pt idx="1012">
                  <c:v>-0.04</c:v>
                </c:pt>
                <c:pt idx="1013">
                  <c:v>0.16</c:v>
                </c:pt>
                <c:pt idx="1014">
                  <c:v>0.02</c:v>
                </c:pt>
                <c:pt idx="1015">
                  <c:v>0.09</c:v>
                </c:pt>
                <c:pt idx="1016">
                  <c:v>0.15</c:v>
                </c:pt>
                <c:pt idx="1017">
                  <c:v>0.02</c:v>
                </c:pt>
                <c:pt idx="1018">
                  <c:v>-0.16</c:v>
                </c:pt>
                <c:pt idx="1019">
                  <c:v>0</c:v>
                </c:pt>
                <c:pt idx="1020">
                  <c:v>0</c:v>
                </c:pt>
                <c:pt idx="1021">
                  <c:v>-0.05</c:v>
                </c:pt>
                <c:pt idx="1022">
                  <c:v>0.19</c:v>
                </c:pt>
                <c:pt idx="1023">
                  <c:v>0.13</c:v>
                </c:pt>
                <c:pt idx="1024">
                  <c:v>-0.2</c:v>
                </c:pt>
                <c:pt idx="1025">
                  <c:v>0.19</c:v>
                </c:pt>
                <c:pt idx="1026">
                  <c:v>0.1</c:v>
                </c:pt>
                <c:pt idx="1027">
                  <c:v>-7.0000000000000007E-2</c:v>
                </c:pt>
                <c:pt idx="1028">
                  <c:v>7.0000000000000007E-2</c:v>
                </c:pt>
                <c:pt idx="1029">
                  <c:v>0.08</c:v>
                </c:pt>
                <c:pt idx="1030">
                  <c:v>-0.08</c:v>
                </c:pt>
                <c:pt idx="1031">
                  <c:v>-0.08</c:v>
                </c:pt>
                <c:pt idx="1032">
                  <c:v>0.37</c:v>
                </c:pt>
                <c:pt idx="1033">
                  <c:v>0.16</c:v>
                </c:pt>
                <c:pt idx="1034">
                  <c:v>0.09</c:v>
                </c:pt>
                <c:pt idx="1035">
                  <c:v>-0.21</c:v>
                </c:pt>
                <c:pt idx="1036">
                  <c:v>0.12</c:v>
                </c:pt>
                <c:pt idx="1037">
                  <c:v>-0.14000000000000001</c:v>
                </c:pt>
                <c:pt idx="1038">
                  <c:v>0.02</c:v>
                </c:pt>
                <c:pt idx="1039">
                  <c:v>0.27</c:v>
                </c:pt>
                <c:pt idx="1040">
                  <c:v>0.02</c:v>
                </c:pt>
                <c:pt idx="1041">
                  <c:v>0.18</c:v>
                </c:pt>
                <c:pt idx="1042">
                  <c:v>0.11</c:v>
                </c:pt>
                <c:pt idx="1043">
                  <c:v>0.43</c:v>
                </c:pt>
                <c:pt idx="1044">
                  <c:v>0.26</c:v>
                </c:pt>
                <c:pt idx="1045">
                  <c:v>-0.12</c:v>
                </c:pt>
                <c:pt idx="1046">
                  <c:v>0.52</c:v>
                </c:pt>
                <c:pt idx="1047">
                  <c:v>0.04</c:v>
                </c:pt>
                <c:pt idx="1048">
                  <c:v>0</c:v>
                </c:pt>
                <c:pt idx="1049">
                  <c:v>0.08</c:v>
                </c:pt>
                <c:pt idx="1050">
                  <c:v>0.03</c:v>
                </c:pt>
                <c:pt idx="1051">
                  <c:v>0.17</c:v>
                </c:pt>
                <c:pt idx="1052">
                  <c:v>0.02</c:v>
                </c:pt>
                <c:pt idx="1053">
                  <c:v>-0.02</c:v>
                </c:pt>
                <c:pt idx="1054">
                  <c:v>0.06</c:v>
                </c:pt>
                <c:pt idx="1055">
                  <c:v>0.02</c:v>
                </c:pt>
                <c:pt idx="1056">
                  <c:v>-0.12</c:v>
                </c:pt>
                <c:pt idx="1057">
                  <c:v>-0.05</c:v>
                </c:pt>
                <c:pt idx="1058">
                  <c:v>-0.16</c:v>
                </c:pt>
                <c:pt idx="1059">
                  <c:v>0.17</c:v>
                </c:pt>
                <c:pt idx="1060">
                  <c:v>0.04</c:v>
                </c:pt>
                <c:pt idx="1061">
                  <c:v>0.44</c:v>
                </c:pt>
                <c:pt idx="1062">
                  <c:v>0.22</c:v>
                </c:pt>
                <c:pt idx="1063">
                  <c:v>0.25</c:v>
                </c:pt>
                <c:pt idx="1064">
                  <c:v>0.21</c:v>
                </c:pt>
                <c:pt idx="1065">
                  <c:v>7.0000000000000007E-2</c:v>
                </c:pt>
                <c:pt idx="1066">
                  <c:v>0.14000000000000001</c:v>
                </c:pt>
                <c:pt idx="1067">
                  <c:v>-0.57999999999999996</c:v>
                </c:pt>
                <c:pt idx="1068">
                  <c:v>-0.04</c:v>
                </c:pt>
                <c:pt idx="1069">
                  <c:v>-0.12</c:v>
                </c:pt>
                <c:pt idx="1070">
                  <c:v>0</c:v>
                </c:pt>
                <c:pt idx="1071">
                  <c:v>0.01</c:v>
                </c:pt>
                <c:pt idx="1072">
                  <c:v>-0.16</c:v>
                </c:pt>
                <c:pt idx="1073">
                  <c:v>-0.09</c:v>
                </c:pt>
                <c:pt idx="1074">
                  <c:v>0.22</c:v>
                </c:pt>
                <c:pt idx="1075">
                  <c:v>-0.15</c:v>
                </c:pt>
                <c:pt idx="1076">
                  <c:v>0.02</c:v>
                </c:pt>
                <c:pt idx="1077">
                  <c:v>0.02</c:v>
                </c:pt>
                <c:pt idx="1078">
                  <c:v>-0.32</c:v>
                </c:pt>
                <c:pt idx="1079">
                  <c:v>-0.25</c:v>
                </c:pt>
                <c:pt idx="1080">
                  <c:v>-0.2</c:v>
                </c:pt>
                <c:pt idx="1081">
                  <c:v>-7.0000000000000007E-2</c:v>
                </c:pt>
                <c:pt idx="1082">
                  <c:v>0.03</c:v>
                </c:pt>
                <c:pt idx="1083">
                  <c:v>-0.27</c:v>
                </c:pt>
                <c:pt idx="1084">
                  <c:v>-0.36</c:v>
                </c:pt>
                <c:pt idx="1085">
                  <c:v>-0.1</c:v>
                </c:pt>
                <c:pt idx="1086">
                  <c:v>-0.18</c:v>
                </c:pt>
                <c:pt idx="1087">
                  <c:v>-0.23</c:v>
                </c:pt>
                <c:pt idx="1088">
                  <c:v>0</c:v>
                </c:pt>
                <c:pt idx="1089">
                  <c:v>-0.2</c:v>
                </c:pt>
                <c:pt idx="1090">
                  <c:v>-0.08</c:v>
                </c:pt>
                <c:pt idx="1091">
                  <c:v>-0.09</c:v>
                </c:pt>
                <c:pt idx="1092">
                  <c:v>-0.09</c:v>
                </c:pt>
                <c:pt idx="1093">
                  <c:v>0.11</c:v>
                </c:pt>
                <c:pt idx="1094">
                  <c:v>7.0000000000000007E-2</c:v>
                </c:pt>
                <c:pt idx="1095">
                  <c:v>0.14000000000000001</c:v>
                </c:pt>
                <c:pt idx="1096">
                  <c:v>-0.09</c:v>
                </c:pt>
                <c:pt idx="1097">
                  <c:v>-0.24</c:v>
                </c:pt>
                <c:pt idx="1098">
                  <c:v>-7.0000000000000007E-2</c:v>
                </c:pt>
                <c:pt idx="1099">
                  <c:v>0.12</c:v>
                </c:pt>
                <c:pt idx="1100">
                  <c:v>0.17</c:v>
                </c:pt>
                <c:pt idx="1101">
                  <c:v>-0.31</c:v>
                </c:pt>
                <c:pt idx="1102">
                  <c:v>0.1</c:v>
                </c:pt>
                <c:pt idx="1103">
                  <c:v>0.01</c:v>
                </c:pt>
                <c:pt idx="1104">
                  <c:v>0.02</c:v>
                </c:pt>
                <c:pt idx="1105">
                  <c:v>0.11</c:v>
                </c:pt>
                <c:pt idx="1106">
                  <c:v>-0.02</c:v>
                </c:pt>
                <c:pt idx="1107">
                  <c:v>0.09</c:v>
                </c:pt>
                <c:pt idx="1108">
                  <c:v>-0.24</c:v>
                </c:pt>
                <c:pt idx="1109">
                  <c:v>0.01</c:v>
                </c:pt>
                <c:pt idx="1110">
                  <c:v>-0.2</c:v>
                </c:pt>
                <c:pt idx="1111">
                  <c:v>-0.15</c:v>
                </c:pt>
                <c:pt idx="1112">
                  <c:v>0.02</c:v>
                </c:pt>
                <c:pt idx="1113">
                  <c:v>0.23</c:v>
                </c:pt>
                <c:pt idx="1114">
                  <c:v>0.08</c:v>
                </c:pt>
                <c:pt idx="1115">
                  <c:v>0.52</c:v>
                </c:pt>
                <c:pt idx="1116">
                  <c:v>0.16</c:v>
                </c:pt>
                <c:pt idx="1117">
                  <c:v>-0.31</c:v>
                </c:pt>
                <c:pt idx="1118">
                  <c:v>0.05</c:v>
                </c:pt>
                <c:pt idx="1119">
                  <c:v>0.18</c:v>
                </c:pt>
                <c:pt idx="1120">
                  <c:v>0.15</c:v>
                </c:pt>
                <c:pt idx="1121">
                  <c:v>-0.21</c:v>
                </c:pt>
                <c:pt idx="1122">
                  <c:v>0.17</c:v>
                </c:pt>
                <c:pt idx="1123">
                  <c:v>0.24</c:v>
                </c:pt>
                <c:pt idx="1124">
                  <c:v>7.0000000000000007E-2</c:v>
                </c:pt>
                <c:pt idx="1125">
                  <c:v>-0.03</c:v>
                </c:pt>
                <c:pt idx="1126">
                  <c:v>0.13</c:v>
                </c:pt>
                <c:pt idx="1127">
                  <c:v>-0.23</c:v>
                </c:pt>
                <c:pt idx="1128">
                  <c:v>0.11</c:v>
                </c:pt>
                <c:pt idx="1129">
                  <c:v>0.22</c:v>
                </c:pt>
                <c:pt idx="1130">
                  <c:v>-0.37</c:v>
                </c:pt>
                <c:pt idx="1131">
                  <c:v>0.31</c:v>
                </c:pt>
                <c:pt idx="1132">
                  <c:v>0.12</c:v>
                </c:pt>
                <c:pt idx="1133">
                  <c:v>-0.13</c:v>
                </c:pt>
                <c:pt idx="1134">
                  <c:v>-0.06</c:v>
                </c:pt>
                <c:pt idx="1135">
                  <c:v>0</c:v>
                </c:pt>
                <c:pt idx="1136">
                  <c:v>0.26</c:v>
                </c:pt>
                <c:pt idx="1137">
                  <c:v>0.19</c:v>
                </c:pt>
                <c:pt idx="1138">
                  <c:v>-0.1</c:v>
                </c:pt>
                <c:pt idx="1139">
                  <c:v>-0.01</c:v>
                </c:pt>
                <c:pt idx="1140">
                  <c:v>-0.05</c:v>
                </c:pt>
                <c:pt idx="1141">
                  <c:v>0.17</c:v>
                </c:pt>
                <c:pt idx="1142">
                  <c:v>0.18</c:v>
                </c:pt>
                <c:pt idx="1143">
                  <c:v>-0.76</c:v>
                </c:pt>
                <c:pt idx="1144">
                  <c:v>0.15</c:v>
                </c:pt>
                <c:pt idx="1145">
                  <c:v>0.1</c:v>
                </c:pt>
                <c:pt idx="1146">
                  <c:v>0.19</c:v>
                </c:pt>
                <c:pt idx="1147">
                  <c:v>0.21</c:v>
                </c:pt>
                <c:pt idx="1148">
                  <c:v>0.39</c:v>
                </c:pt>
                <c:pt idx="1149">
                  <c:v>0.04</c:v>
                </c:pt>
                <c:pt idx="1150">
                  <c:v>0.23</c:v>
                </c:pt>
                <c:pt idx="1151">
                  <c:v>0.05</c:v>
                </c:pt>
                <c:pt idx="1152">
                  <c:v>0.28000000000000003</c:v>
                </c:pt>
                <c:pt idx="1153">
                  <c:v>-0.09</c:v>
                </c:pt>
                <c:pt idx="1154">
                  <c:v>0.09</c:v>
                </c:pt>
                <c:pt idx="1155">
                  <c:v>-0.14000000000000001</c:v>
                </c:pt>
                <c:pt idx="1156">
                  <c:v>0.04</c:v>
                </c:pt>
                <c:pt idx="1157">
                  <c:v>-0.06</c:v>
                </c:pt>
                <c:pt idx="1158">
                  <c:v>-0.1</c:v>
                </c:pt>
                <c:pt idx="1159">
                  <c:v>-0.11</c:v>
                </c:pt>
                <c:pt idx="1160">
                  <c:v>0.18</c:v>
                </c:pt>
                <c:pt idx="1161">
                  <c:v>-0.18</c:v>
                </c:pt>
                <c:pt idx="1162">
                  <c:v>-7.0000000000000007E-2</c:v>
                </c:pt>
                <c:pt idx="1163">
                  <c:v>0.12</c:v>
                </c:pt>
                <c:pt idx="1164">
                  <c:v>0.02</c:v>
                </c:pt>
                <c:pt idx="1165">
                  <c:v>0.61</c:v>
                </c:pt>
                <c:pt idx="1166">
                  <c:v>0.02</c:v>
                </c:pt>
                <c:pt idx="1167">
                  <c:v>0.36</c:v>
                </c:pt>
                <c:pt idx="1168">
                  <c:v>0.2</c:v>
                </c:pt>
                <c:pt idx="1169">
                  <c:v>0.09</c:v>
                </c:pt>
                <c:pt idx="1170">
                  <c:v>0.02</c:v>
                </c:pt>
                <c:pt idx="1171">
                  <c:v>-0.28999999999999998</c:v>
                </c:pt>
                <c:pt idx="1172">
                  <c:v>-0.03</c:v>
                </c:pt>
                <c:pt idx="1173">
                  <c:v>-0.08</c:v>
                </c:pt>
                <c:pt idx="1174">
                  <c:v>0.33</c:v>
                </c:pt>
                <c:pt idx="1175">
                  <c:v>-0.21</c:v>
                </c:pt>
                <c:pt idx="1176">
                  <c:v>-0.19</c:v>
                </c:pt>
                <c:pt idx="1177">
                  <c:v>0.19</c:v>
                </c:pt>
                <c:pt idx="1178">
                  <c:v>0.13</c:v>
                </c:pt>
                <c:pt idx="1179">
                  <c:v>-0.34</c:v>
                </c:pt>
                <c:pt idx="1180">
                  <c:v>0.05</c:v>
                </c:pt>
                <c:pt idx="1181">
                  <c:v>-0.01</c:v>
                </c:pt>
                <c:pt idx="1182">
                  <c:v>0.15</c:v>
                </c:pt>
                <c:pt idx="1183">
                  <c:v>-0.16</c:v>
                </c:pt>
                <c:pt idx="1184">
                  <c:v>-0.26</c:v>
                </c:pt>
                <c:pt idx="1185">
                  <c:v>0.04</c:v>
                </c:pt>
                <c:pt idx="1186">
                  <c:v>0.05</c:v>
                </c:pt>
                <c:pt idx="1187">
                  <c:v>-0.2</c:v>
                </c:pt>
                <c:pt idx="1188">
                  <c:v>-0.28999999999999998</c:v>
                </c:pt>
                <c:pt idx="1189">
                  <c:v>-0.11</c:v>
                </c:pt>
                <c:pt idx="1190">
                  <c:v>0.04</c:v>
                </c:pt>
                <c:pt idx="1191">
                  <c:v>-0.2</c:v>
                </c:pt>
                <c:pt idx="1192">
                  <c:v>-0.15</c:v>
                </c:pt>
                <c:pt idx="1193">
                  <c:v>0.17</c:v>
                </c:pt>
                <c:pt idx="1194">
                  <c:v>-0.06</c:v>
                </c:pt>
                <c:pt idx="1195">
                  <c:v>-0.06</c:v>
                </c:pt>
                <c:pt idx="1196">
                  <c:v>-0.21</c:v>
                </c:pt>
                <c:pt idx="1198">
                  <c:v>-0.31</c:v>
                </c:pt>
                <c:pt idx="1199">
                  <c:v>0.08</c:v>
                </c:pt>
                <c:pt idx="1200">
                  <c:v>-0.03</c:v>
                </c:pt>
                <c:pt idx="1201">
                  <c:v>-0.08</c:v>
                </c:pt>
                <c:pt idx="1202">
                  <c:v>-0.12</c:v>
                </c:pt>
                <c:pt idx="1203">
                  <c:v>-0.24</c:v>
                </c:pt>
                <c:pt idx="1204">
                  <c:v>7.0000000000000007E-2</c:v>
                </c:pt>
                <c:pt idx="1205">
                  <c:v>-0.34</c:v>
                </c:pt>
                <c:pt idx="1206">
                  <c:v>-0.02</c:v>
                </c:pt>
                <c:pt idx="1207">
                  <c:v>-0.2</c:v>
                </c:pt>
                <c:pt idx="1208">
                  <c:v>-0.08</c:v>
                </c:pt>
                <c:pt idx="1209">
                  <c:v>-0.03</c:v>
                </c:pt>
                <c:pt idx="1210">
                  <c:v>-0.04</c:v>
                </c:pt>
                <c:pt idx="1211">
                  <c:v>-0.09</c:v>
                </c:pt>
                <c:pt idx="1212">
                  <c:v>0.24</c:v>
                </c:pt>
                <c:pt idx="1213">
                  <c:v>-0.12</c:v>
                </c:pt>
                <c:pt idx="1214">
                  <c:v>-0.34</c:v>
                </c:pt>
                <c:pt idx="1215">
                  <c:v>0.22</c:v>
                </c:pt>
                <c:pt idx="1216">
                  <c:v>-0.16</c:v>
                </c:pt>
                <c:pt idx="1217">
                  <c:v>0.11</c:v>
                </c:pt>
                <c:pt idx="1218">
                  <c:v>-0.16</c:v>
                </c:pt>
                <c:pt idx="1219">
                  <c:v>0.22</c:v>
                </c:pt>
                <c:pt idx="1220">
                  <c:v>0.17</c:v>
                </c:pt>
                <c:pt idx="1221">
                  <c:v>-0.06</c:v>
                </c:pt>
                <c:pt idx="1222">
                  <c:v>7.0000000000000007E-2</c:v>
                </c:pt>
                <c:pt idx="1223">
                  <c:v>-0.21</c:v>
                </c:pt>
                <c:pt idx="1224">
                  <c:v>-0.1</c:v>
                </c:pt>
                <c:pt idx="1225">
                  <c:v>-0.31</c:v>
                </c:pt>
                <c:pt idx="1226">
                  <c:v>0.18</c:v>
                </c:pt>
                <c:pt idx="1227">
                  <c:v>0</c:v>
                </c:pt>
                <c:pt idx="1228">
                  <c:v>0.14000000000000001</c:v>
                </c:pt>
                <c:pt idx="1229">
                  <c:v>7.0000000000000007E-2</c:v>
                </c:pt>
                <c:pt idx="1230">
                  <c:v>-0.3</c:v>
                </c:pt>
                <c:pt idx="1231">
                  <c:v>-0.25</c:v>
                </c:pt>
                <c:pt idx="1232">
                  <c:v>-7.0000000000000007E-2</c:v>
                </c:pt>
                <c:pt idx="1233">
                  <c:v>-0.15</c:v>
                </c:pt>
                <c:pt idx="1234">
                  <c:v>0.18</c:v>
                </c:pt>
                <c:pt idx="1235">
                  <c:v>0.43</c:v>
                </c:pt>
                <c:pt idx="1236">
                  <c:v>0.03</c:v>
                </c:pt>
                <c:pt idx="1237">
                  <c:v>0.18</c:v>
                </c:pt>
                <c:pt idx="1238">
                  <c:v>-0.27</c:v>
                </c:pt>
                <c:pt idx="1239">
                  <c:v>-0.13</c:v>
                </c:pt>
                <c:pt idx="1240">
                  <c:v>-0.39</c:v>
                </c:pt>
                <c:pt idx="1241">
                  <c:v>-0.36</c:v>
                </c:pt>
                <c:pt idx="1242">
                  <c:v>0.09</c:v>
                </c:pt>
                <c:pt idx="1243">
                  <c:v>0.16</c:v>
                </c:pt>
                <c:pt idx="1244">
                  <c:v>-0.11</c:v>
                </c:pt>
                <c:pt idx="1245">
                  <c:v>-0.34</c:v>
                </c:pt>
                <c:pt idx="1246">
                  <c:v>-0.15</c:v>
                </c:pt>
                <c:pt idx="1247">
                  <c:v>-0.28999999999999998</c:v>
                </c:pt>
                <c:pt idx="1248">
                  <c:v>0.08</c:v>
                </c:pt>
                <c:pt idx="1249">
                  <c:v>0.03</c:v>
                </c:pt>
                <c:pt idx="1250">
                  <c:v>0.27</c:v>
                </c:pt>
                <c:pt idx="1251">
                  <c:v>-0.21</c:v>
                </c:pt>
                <c:pt idx="1252">
                  <c:v>-0.13</c:v>
                </c:pt>
                <c:pt idx="1253">
                  <c:v>-0.52</c:v>
                </c:pt>
                <c:pt idx="1254">
                  <c:v>-0.06</c:v>
                </c:pt>
                <c:pt idx="1255">
                  <c:v>-0.16</c:v>
                </c:pt>
                <c:pt idx="1256">
                  <c:v>-0.1</c:v>
                </c:pt>
                <c:pt idx="1257">
                  <c:v>0.05</c:v>
                </c:pt>
                <c:pt idx="1258">
                  <c:v>0.14000000000000001</c:v>
                </c:pt>
                <c:pt idx="1259">
                  <c:v>0.2</c:v>
                </c:pt>
                <c:pt idx="1260">
                  <c:v>-0.28999999999999998</c:v>
                </c:pt>
                <c:pt idx="1261">
                  <c:v>0.06</c:v>
                </c:pt>
                <c:pt idx="1262">
                  <c:v>-0.19</c:v>
                </c:pt>
                <c:pt idx="1263">
                  <c:v>0.26</c:v>
                </c:pt>
                <c:pt idx="1264">
                  <c:v>0.24</c:v>
                </c:pt>
                <c:pt idx="1265">
                  <c:v>-0.04</c:v>
                </c:pt>
                <c:pt idx="1266">
                  <c:v>0.33</c:v>
                </c:pt>
                <c:pt idx="1267">
                  <c:v>0.22</c:v>
                </c:pt>
                <c:pt idx="1268">
                  <c:v>-0.28000000000000003</c:v>
                </c:pt>
                <c:pt idx="1269">
                  <c:v>-0.04</c:v>
                </c:pt>
                <c:pt idx="1270">
                  <c:v>-0.09</c:v>
                </c:pt>
                <c:pt idx="1271">
                  <c:v>0.23</c:v>
                </c:pt>
                <c:pt idx="1272">
                  <c:v>-0.11</c:v>
                </c:pt>
                <c:pt idx="1273">
                  <c:v>0.39</c:v>
                </c:pt>
                <c:pt idx="1274">
                  <c:v>0.3</c:v>
                </c:pt>
                <c:pt idx="1275">
                  <c:v>-0.2</c:v>
                </c:pt>
                <c:pt idx="1276">
                  <c:v>0.04</c:v>
                </c:pt>
                <c:pt idx="1277">
                  <c:v>-0.02</c:v>
                </c:pt>
                <c:pt idx="1278">
                  <c:v>-0.5</c:v>
                </c:pt>
                <c:pt idx="1279">
                  <c:v>0.26</c:v>
                </c:pt>
                <c:pt idx="1280">
                  <c:v>-0.13</c:v>
                </c:pt>
                <c:pt idx="1281">
                  <c:v>-0.04</c:v>
                </c:pt>
                <c:pt idx="1282">
                  <c:v>0.4</c:v>
                </c:pt>
                <c:pt idx="1283">
                  <c:v>-0.17</c:v>
                </c:pt>
                <c:pt idx="1284">
                  <c:v>-0.14000000000000001</c:v>
                </c:pt>
                <c:pt idx="1285">
                  <c:v>0.24</c:v>
                </c:pt>
                <c:pt idx="1286">
                  <c:v>-0.01</c:v>
                </c:pt>
                <c:pt idx="1287">
                  <c:v>-0.41</c:v>
                </c:pt>
                <c:pt idx="1288">
                  <c:v>-0.12</c:v>
                </c:pt>
                <c:pt idx="1289">
                  <c:v>0.09</c:v>
                </c:pt>
                <c:pt idx="1290">
                  <c:v>-0.09</c:v>
                </c:pt>
                <c:pt idx="1291">
                  <c:v>0.1</c:v>
                </c:pt>
                <c:pt idx="1292">
                  <c:v>-0.19</c:v>
                </c:pt>
                <c:pt idx="1293">
                  <c:v>0.31</c:v>
                </c:pt>
                <c:pt idx="1294">
                  <c:v>0.36</c:v>
                </c:pt>
                <c:pt idx="1295">
                  <c:v>0.16</c:v>
                </c:pt>
                <c:pt idx="1296">
                  <c:v>0.2</c:v>
                </c:pt>
                <c:pt idx="1297">
                  <c:v>-0.1</c:v>
                </c:pt>
                <c:pt idx="1298">
                  <c:v>-0.28000000000000003</c:v>
                </c:pt>
                <c:pt idx="1299">
                  <c:v>7.0000000000000007E-2</c:v>
                </c:pt>
                <c:pt idx="1300">
                  <c:v>0.22</c:v>
                </c:pt>
                <c:pt idx="1301">
                  <c:v>0.08</c:v>
                </c:pt>
                <c:pt idx="1302">
                  <c:v>-0.03</c:v>
                </c:pt>
                <c:pt idx="1303">
                  <c:v>-0.36</c:v>
                </c:pt>
                <c:pt idx="1304">
                  <c:v>0.05</c:v>
                </c:pt>
                <c:pt idx="1305">
                  <c:v>0</c:v>
                </c:pt>
                <c:pt idx="1306">
                  <c:v>-0.23</c:v>
                </c:pt>
                <c:pt idx="1307">
                  <c:v>0.37</c:v>
                </c:pt>
                <c:pt idx="1308">
                  <c:v>0.15</c:v>
                </c:pt>
                <c:pt idx="1309">
                  <c:v>-0.01</c:v>
                </c:pt>
                <c:pt idx="1310">
                  <c:v>-0.21</c:v>
                </c:pt>
                <c:pt idx="1311">
                  <c:v>-0.13</c:v>
                </c:pt>
                <c:pt idx="1312">
                  <c:v>0.11</c:v>
                </c:pt>
                <c:pt idx="1313">
                  <c:v>0.05</c:v>
                </c:pt>
                <c:pt idx="1314">
                  <c:v>-0.22</c:v>
                </c:pt>
                <c:pt idx="1315">
                  <c:v>-0.01</c:v>
                </c:pt>
                <c:pt idx="1316">
                  <c:v>-0.16</c:v>
                </c:pt>
                <c:pt idx="1317">
                  <c:v>0.02</c:v>
                </c:pt>
                <c:pt idx="1318">
                  <c:v>-0.05</c:v>
                </c:pt>
                <c:pt idx="1319">
                  <c:v>-0.14000000000000001</c:v>
                </c:pt>
                <c:pt idx="1320">
                  <c:v>0</c:v>
                </c:pt>
                <c:pt idx="1321">
                  <c:v>-0.51</c:v>
                </c:pt>
                <c:pt idx="1322">
                  <c:v>-0.06</c:v>
                </c:pt>
                <c:pt idx="1323">
                  <c:v>-0.06</c:v>
                </c:pt>
                <c:pt idx="1324">
                  <c:v>0.19</c:v>
                </c:pt>
                <c:pt idx="1325">
                  <c:v>0.04</c:v>
                </c:pt>
                <c:pt idx="1326">
                  <c:v>0.06</c:v>
                </c:pt>
                <c:pt idx="1327">
                  <c:v>0.11</c:v>
                </c:pt>
                <c:pt idx="1328">
                  <c:v>0.09</c:v>
                </c:pt>
                <c:pt idx="1329">
                  <c:v>-0.35</c:v>
                </c:pt>
                <c:pt idx="1330">
                  <c:v>0.6</c:v>
                </c:pt>
                <c:pt idx="1331">
                  <c:v>-0.14000000000000001</c:v>
                </c:pt>
                <c:pt idx="1332">
                  <c:v>0.05</c:v>
                </c:pt>
                <c:pt idx="1333">
                  <c:v>0.32</c:v>
                </c:pt>
                <c:pt idx="1334">
                  <c:v>-0.09</c:v>
                </c:pt>
                <c:pt idx="1335">
                  <c:v>0.78</c:v>
                </c:pt>
                <c:pt idx="1336">
                  <c:v>0.06</c:v>
                </c:pt>
                <c:pt idx="1337">
                  <c:v>0.12</c:v>
                </c:pt>
                <c:pt idx="1338">
                  <c:v>0.03</c:v>
                </c:pt>
                <c:pt idx="1339">
                  <c:v>-0.11</c:v>
                </c:pt>
                <c:pt idx="1340">
                  <c:v>7.0000000000000007E-2</c:v>
                </c:pt>
                <c:pt idx="1341">
                  <c:v>0.36</c:v>
                </c:pt>
                <c:pt idx="1342">
                  <c:v>-7.0000000000000007E-2</c:v>
                </c:pt>
                <c:pt idx="1343">
                  <c:v>-0.16</c:v>
                </c:pt>
                <c:pt idx="1344">
                  <c:v>-0.48</c:v>
                </c:pt>
                <c:pt idx="1345">
                  <c:v>-0.02</c:v>
                </c:pt>
                <c:pt idx="1346">
                  <c:v>0.35</c:v>
                </c:pt>
                <c:pt idx="1347">
                  <c:v>0.04</c:v>
                </c:pt>
                <c:pt idx="1348">
                  <c:v>0.03</c:v>
                </c:pt>
                <c:pt idx="1349">
                  <c:v>0.15</c:v>
                </c:pt>
                <c:pt idx="1350">
                  <c:v>-0.04</c:v>
                </c:pt>
                <c:pt idx="1351">
                  <c:v>0.04</c:v>
                </c:pt>
                <c:pt idx="1352">
                  <c:v>-0.25</c:v>
                </c:pt>
                <c:pt idx="1353">
                  <c:v>0.1</c:v>
                </c:pt>
                <c:pt idx="1354">
                  <c:v>-0.4</c:v>
                </c:pt>
                <c:pt idx="1355">
                  <c:v>-0.03</c:v>
                </c:pt>
                <c:pt idx="1356">
                  <c:v>-0.38</c:v>
                </c:pt>
                <c:pt idx="1357">
                  <c:v>0.26</c:v>
                </c:pt>
                <c:pt idx="1358">
                  <c:v>-0.04</c:v>
                </c:pt>
                <c:pt idx="1359">
                  <c:v>-0.19</c:v>
                </c:pt>
                <c:pt idx="1360">
                  <c:v>0.13</c:v>
                </c:pt>
                <c:pt idx="1361">
                  <c:v>0.18</c:v>
                </c:pt>
                <c:pt idx="1362">
                  <c:v>0.12</c:v>
                </c:pt>
                <c:pt idx="1363">
                  <c:v>0.15</c:v>
                </c:pt>
                <c:pt idx="1364">
                  <c:v>-0.57999999999999996</c:v>
                </c:pt>
                <c:pt idx="1365">
                  <c:v>-0.04</c:v>
                </c:pt>
                <c:pt idx="1366">
                  <c:v>0.01</c:v>
                </c:pt>
                <c:pt idx="1367">
                  <c:v>-0.13</c:v>
                </c:pt>
                <c:pt idx="1368">
                  <c:v>-0.26</c:v>
                </c:pt>
                <c:pt idx="1369">
                  <c:v>0.34</c:v>
                </c:pt>
                <c:pt idx="1370">
                  <c:v>0.26</c:v>
                </c:pt>
              </c:numCache>
            </c:numRef>
          </c:xVal>
          <c:yVal>
            <c:numRef>
              <c:f>Perfect!$N$3:$N$1373</c:f>
              <c:numCache>
                <c:formatCode>General</c:formatCode>
                <c:ptCount val="1371"/>
                <c:pt idx="0">
                  <c:v>0.12</c:v>
                </c:pt>
                <c:pt idx="1">
                  <c:v>0.48</c:v>
                </c:pt>
                <c:pt idx="2">
                  <c:v>-0.02</c:v>
                </c:pt>
                <c:pt idx="3">
                  <c:v>-0.12</c:v>
                </c:pt>
                <c:pt idx="4">
                  <c:v>0.11</c:v>
                </c:pt>
                <c:pt idx="5">
                  <c:v>-0.04</c:v>
                </c:pt>
                <c:pt idx="6">
                  <c:v>-0.02</c:v>
                </c:pt>
                <c:pt idx="7">
                  <c:v>-0.14000000000000001</c:v>
                </c:pt>
                <c:pt idx="8">
                  <c:v>0.17</c:v>
                </c:pt>
                <c:pt idx="9">
                  <c:v>-0.06</c:v>
                </c:pt>
                <c:pt idx="10">
                  <c:v>0.11</c:v>
                </c:pt>
                <c:pt idx="11">
                  <c:v>-0.16</c:v>
                </c:pt>
                <c:pt idx="12">
                  <c:v>-0.19</c:v>
                </c:pt>
                <c:pt idx="13">
                  <c:v>0.2</c:v>
                </c:pt>
                <c:pt idx="14">
                  <c:v>0.04</c:v>
                </c:pt>
                <c:pt idx="15">
                  <c:v>0.01</c:v>
                </c:pt>
                <c:pt idx="16">
                  <c:v>-0.13</c:v>
                </c:pt>
                <c:pt idx="17">
                  <c:v>-0.11</c:v>
                </c:pt>
                <c:pt idx="18">
                  <c:v>0.18</c:v>
                </c:pt>
                <c:pt idx="19">
                  <c:v>0.23</c:v>
                </c:pt>
                <c:pt idx="20">
                  <c:v>7.0000000000000007E-2</c:v>
                </c:pt>
                <c:pt idx="21">
                  <c:v>-0.17</c:v>
                </c:pt>
                <c:pt idx="22">
                  <c:v>-0.14000000000000001</c:v>
                </c:pt>
                <c:pt idx="23">
                  <c:v>-0.09</c:v>
                </c:pt>
                <c:pt idx="24">
                  <c:v>-0.38</c:v>
                </c:pt>
                <c:pt idx="25">
                  <c:v>-0.01</c:v>
                </c:pt>
                <c:pt idx="26">
                  <c:v>-7.0000000000000007E-2</c:v>
                </c:pt>
                <c:pt idx="27">
                  <c:v>7.0000000000000007E-2</c:v>
                </c:pt>
                <c:pt idx="28">
                  <c:v>0.05</c:v>
                </c:pt>
                <c:pt idx="29">
                  <c:v>0.18</c:v>
                </c:pt>
                <c:pt idx="30">
                  <c:v>0.04</c:v>
                </c:pt>
                <c:pt idx="31">
                  <c:v>0.14000000000000001</c:v>
                </c:pt>
                <c:pt idx="32">
                  <c:v>-0.08</c:v>
                </c:pt>
                <c:pt idx="33">
                  <c:v>0.21</c:v>
                </c:pt>
                <c:pt idx="34">
                  <c:v>0.09</c:v>
                </c:pt>
                <c:pt idx="35">
                  <c:v>-0.02</c:v>
                </c:pt>
                <c:pt idx="36">
                  <c:v>0.13</c:v>
                </c:pt>
                <c:pt idx="37">
                  <c:v>0.06</c:v>
                </c:pt>
                <c:pt idx="38">
                  <c:v>0.01</c:v>
                </c:pt>
                <c:pt idx="39">
                  <c:v>-0.16</c:v>
                </c:pt>
                <c:pt idx="40">
                  <c:v>-0.22</c:v>
                </c:pt>
                <c:pt idx="41">
                  <c:v>-0.04</c:v>
                </c:pt>
                <c:pt idx="42">
                  <c:v>0.03</c:v>
                </c:pt>
                <c:pt idx="43">
                  <c:v>0.19</c:v>
                </c:pt>
                <c:pt idx="44">
                  <c:v>0.03</c:v>
                </c:pt>
                <c:pt idx="45">
                  <c:v>0.25</c:v>
                </c:pt>
                <c:pt idx="46">
                  <c:v>-0.04</c:v>
                </c:pt>
                <c:pt idx="47">
                  <c:v>0.22</c:v>
                </c:pt>
                <c:pt idx="48">
                  <c:v>0.08</c:v>
                </c:pt>
                <c:pt idx="49">
                  <c:v>0.2</c:v>
                </c:pt>
                <c:pt idx="50">
                  <c:v>7.0000000000000007E-2</c:v>
                </c:pt>
                <c:pt idx="51">
                  <c:v>0.04</c:v>
                </c:pt>
                <c:pt idx="52">
                  <c:v>0.04</c:v>
                </c:pt>
                <c:pt idx="53">
                  <c:v>-0.14000000000000001</c:v>
                </c:pt>
                <c:pt idx="54">
                  <c:v>0.06</c:v>
                </c:pt>
                <c:pt idx="55">
                  <c:v>-0.1</c:v>
                </c:pt>
                <c:pt idx="56">
                  <c:v>0.18</c:v>
                </c:pt>
                <c:pt idx="57">
                  <c:v>0.09</c:v>
                </c:pt>
                <c:pt idx="58">
                  <c:v>-0.23</c:v>
                </c:pt>
                <c:pt idx="59">
                  <c:v>0.22</c:v>
                </c:pt>
                <c:pt idx="60">
                  <c:v>-0.13</c:v>
                </c:pt>
                <c:pt idx="61">
                  <c:v>0.14000000000000001</c:v>
                </c:pt>
                <c:pt idx="62">
                  <c:v>-0.17</c:v>
                </c:pt>
                <c:pt idx="63">
                  <c:v>-0.05</c:v>
                </c:pt>
                <c:pt idx="64">
                  <c:v>-0.04</c:v>
                </c:pt>
                <c:pt idx="65">
                  <c:v>0.13</c:v>
                </c:pt>
                <c:pt idx="66">
                  <c:v>-0.32</c:v>
                </c:pt>
                <c:pt idx="67">
                  <c:v>-0.13</c:v>
                </c:pt>
                <c:pt idx="68">
                  <c:v>0.12</c:v>
                </c:pt>
                <c:pt idx="69">
                  <c:v>0.01</c:v>
                </c:pt>
                <c:pt idx="70">
                  <c:v>0.01</c:v>
                </c:pt>
                <c:pt idx="71">
                  <c:v>-0.14000000000000001</c:v>
                </c:pt>
                <c:pt idx="72">
                  <c:v>-7.0000000000000007E-2</c:v>
                </c:pt>
                <c:pt idx="73">
                  <c:v>-0.08</c:v>
                </c:pt>
                <c:pt idx="74">
                  <c:v>0.04</c:v>
                </c:pt>
                <c:pt idx="75">
                  <c:v>-0.16</c:v>
                </c:pt>
                <c:pt idx="76">
                  <c:v>0.09</c:v>
                </c:pt>
                <c:pt idx="77">
                  <c:v>0.1</c:v>
                </c:pt>
                <c:pt idx="78">
                  <c:v>-0.09</c:v>
                </c:pt>
                <c:pt idx="79">
                  <c:v>-0.28999999999999998</c:v>
                </c:pt>
                <c:pt idx="80">
                  <c:v>0.06</c:v>
                </c:pt>
                <c:pt idx="81">
                  <c:v>-0.19</c:v>
                </c:pt>
                <c:pt idx="82">
                  <c:v>0.02</c:v>
                </c:pt>
                <c:pt idx="83">
                  <c:v>0</c:v>
                </c:pt>
                <c:pt idx="84">
                  <c:v>-0.4</c:v>
                </c:pt>
                <c:pt idx="85">
                  <c:v>-7.0000000000000007E-2</c:v>
                </c:pt>
                <c:pt idx="86">
                  <c:v>0.15</c:v>
                </c:pt>
                <c:pt idx="87">
                  <c:v>0.11</c:v>
                </c:pt>
                <c:pt idx="88">
                  <c:v>-0.11</c:v>
                </c:pt>
                <c:pt idx="89">
                  <c:v>0.12</c:v>
                </c:pt>
                <c:pt idx="90">
                  <c:v>0.04</c:v>
                </c:pt>
                <c:pt idx="91">
                  <c:v>0.12</c:v>
                </c:pt>
                <c:pt idx="92">
                  <c:v>0.33</c:v>
                </c:pt>
                <c:pt idx="93">
                  <c:v>0.11</c:v>
                </c:pt>
                <c:pt idx="94">
                  <c:v>-0.11</c:v>
                </c:pt>
                <c:pt idx="95">
                  <c:v>-0.51</c:v>
                </c:pt>
                <c:pt idx="96">
                  <c:v>-0.08</c:v>
                </c:pt>
                <c:pt idx="97">
                  <c:v>-0.17</c:v>
                </c:pt>
                <c:pt idx="98">
                  <c:v>-0.12</c:v>
                </c:pt>
                <c:pt idx="99">
                  <c:v>-0.22</c:v>
                </c:pt>
                <c:pt idx="100">
                  <c:v>-0.28999999999999998</c:v>
                </c:pt>
                <c:pt idx="101">
                  <c:v>0</c:v>
                </c:pt>
                <c:pt idx="102">
                  <c:v>0.03</c:v>
                </c:pt>
                <c:pt idx="103">
                  <c:v>-0.04</c:v>
                </c:pt>
                <c:pt idx="104">
                  <c:v>7.0000000000000007E-2</c:v>
                </c:pt>
                <c:pt idx="105">
                  <c:v>-0.1</c:v>
                </c:pt>
                <c:pt idx="106">
                  <c:v>0.02</c:v>
                </c:pt>
                <c:pt idx="107">
                  <c:v>-0.21</c:v>
                </c:pt>
                <c:pt idx="108">
                  <c:v>-0.19</c:v>
                </c:pt>
                <c:pt idx="109">
                  <c:v>0.18</c:v>
                </c:pt>
                <c:pt idx="110">
                  <c:v>-0.25</c:v>
                </c:pt>
                <c:pt idx="111">
                  <c:v>0.14000000000000001</c:v>
                </c:pt>
                <c:pt idx="112">
                  <c:v>0.18</c:v>
                </c:pt>
                <c:pt idx="113">
                  <c:v>-0.26</c:v>
                </c:pt>
                <c:pt idx="114">
                  <c:v>0.18</c:v>
                </c:pt>
                <c:pt idx="115">
                  <c:v>-7.0000000000000007E-2</c:v>
                </c:pt>
                <c:pt idx="116">
                  <c:v>0.3</c:v>
                </c:pt>
                <c:pt idx="117">
                  <c:v>-0.11</c:v>
                </c:pt>
                <c:pt idx="118">
                  <c:v>0.31</c:v>
                </c:pt>
                <c:pt idx="119">
                  <c:v>-0.01</c:v>
                </c:pt>
                <c:pt idx="120">
                  <c:v>0.17</c:v>
                </c:pt>
                <c:pt idx="121">
                  <c:v>0.13</c:v>
                </c:pt>
                <c:pt idx="122">
                  <c:v>-0.38</c:v>
                </c:pt>
                <c:pt idx="123">
                  <c:v>0</c:v>
                </c:pt>
                <c:pt idx="124">
                  <c:v>-0.03</c:v>
                </c:pt>
                <c:pt idx="125">
                  <c:v>0.11</c:v>
                </c:pt>
                <c:pt idx="126">
                  <c:v>0.12</c:v>
                </c:pt>
                <c:pt idx="127">
                  <c:v>-0.04</c:v>
                </c:pt>
                <c:pt idx="128">
                  <c:v>0.31</c:v>
                </c:pt>
                <c:pt idx="129">
                  <c:v>0.13</c:v>
                </c:pt>
                <c:pt idx="130">
                  <c:v>-0.11</c:v>
                </c:pt>
                <c:pt idx="131">
                  <c:v>-7.0000000000000007E-2</c:v>
                </c:pt>
                <c:pt idx="132">
                  <c:v>0.04</c:v>
                </c:pt>
                <c:pt idx="133">
                  <c:v>-0.18</c:v>
                </c:pt>
                <c:pt idx="134">
                  <c:v>-0.22</c:v>
                </c:pt>
                <c:pt idx="135">
                  <c:v>-0.16</c:v>
                </c:pt>
                <c:pt idx="136">
                  <c:v>-0.04</c:v>
                </c:pt>
                <c:pt idx="137">
                  <c:v>-0.14000000000000001</c:v>
                </c:pt>
                <c:pt idx="138">
                  <c:v>-0.18</c:v>
                </c:pt>
                <c:pt idx="139">
                  <c:v>-0.27</c:v>
                </c:pt>
                <c:pt idx="140">
                  <c:v>-0.02</c:v>
                </c:pt>
                <c:pt idx="141">
                  <c:v>0.34</c:v>
                </c:pt>
                <c:pt idx="142">
                  <c:v>0.12</c:v>
                </c:pt>
                <c:pt idx="143">
                  <c:v>-0.24</c:v>
                </c:pt>
                <c:pt idx="144">
                  <c:v>0.17</c:v>
                </c:pt>
                <c:pt idx="145">
                  <c:v>-0.03</c:v>
                </c:pt>
                <c:pt idx="146">
                  <c:v>-0.14000000000000001</c:v>
                </c:pt>
                <c:pt idx="147">
                  <c:v>-0.42</c:v>
                </c:pt>
                <c:pt idx="148">
                  <c:v>-0.34</c:v>
                </c:pt>
                <c:pt idx="149">
                  <c:v>-0.27</c:v>
                </c:pt>
                <c:pt idx="150">
                  <c:v>0.13</c:v>
                </c:pt>
                <c:pt idx="151">
                  <c:v>7.0000000000000007E-2</c:v>
                </c:pt>
                <c:pt idx="152">
                  <c:v>0.22</c:v>
                </c:pt>
                <c:pt idx="153">
                  <c:v>-0.1</c:v>
                </c:pt>
                <c:pt idx="154">
                  <c:v>7.0000000000000007E-2</c:v>
                </c:pt>
                <c:pt idx="155">
                  <c:v>0.02</c:v>
                </c:pt>
                <c:pt idx="156">
                  <c:v>-0.37</c:v>
                </c:pt>
                <c:pt idx="157">
                  <c:v>-0.09</c:v>
                </c:pt>
                <c:pt idx="158">
                  <c:v>-0.1</c:v>
                </c:pt>
                <c:pt idx="159">
                  <c:v>-0.14000000000000001</c:v>
                </c:pt>
                <c:pt idx="160">
                  <c:v>-0.03</c:v>
                </c:pt>
                <c:pt idx="161">
                  <c:v>7.0000000000000007E-2</c:v>
                </c:pt>
                <c:pt idx="162">
                  <c:v>0.11</c:v>
                </c:pt>
                <c:pt idx="163">
                  <c:v>-0.02</c:v>
                </c:pt>
                <c:pt idx="164">
                  <c:v>-7.0000000000000007E-2</c:v>
                </c:pt>
                <c:pt idx="165">
                  <c:v>0.04</c:v>
                </c:pt>
                <c:pt idx="166">
                  <c:v>0.28000000000000003</c:v>
                </c:pt>
                <c:pt idx="167">
                  <c:v>-0.06</c:v>
                </c:pt>
                <c:pt idx="168">
                  <c:v>-0.15</c:v>
                </c:pt>
                <c:pt idx="169">
                  <c:v>-0.19</c:v>
                </c:pt>
                <c:pt idx="170">
                  <c:v>0.09</c:v>
                </c:pt>
                <c:pt idx="171">
                  <c:v>-0.11</c:v>
                </c:pt>
                <c:pt idx="172">
                  <c:v>-0.11</c:v>
                </c:pt>
                <c:pt idx="173">
                  <c:v>7.0000000000000007E-2</c:v>
                </c:pt>
                <c:pt idx="174">
                  <c:v>0.06</c:v>
                </c:pt>
                <c:pt idx="175">
                  <c:v>-0.13</c:v>
                </c:pt>
                <c:pt idx="176">
                  <c:v>0.2</c:v>
                </c:pt>
                <c:pt idx="177">
                  <c:v>-0.12</c:v>
                </c:pt>
                <c:pt idx="178">
                  <c:v>-0.09</c:v>
                </c:pt>
                <c:pt idx="179">
                  <c:v>-0.03</c:v>
                </c:pt>
                <c:pt idx="180">
                  <c:v>0.11</c:v>
                </c:pt>
                <c:pt idx="181">
                  <c:v>-0.2</c:v>
                </c:pt>
                <c:pt idx="182">
                  <c:v>0</c:v>
                </c:pt>
                <c:pt idx="183">
                  <c:v>-0.05</c:v>
                </c:pt>
                <c:pt idx="184">
                  <c:v>0.05</c:v>
                </c:pt>
                <c:pt idx="185">
                  <c:v>-0.17</c:v>
                </c:pt>
                <c:pt idx="186">
                  <c:v>-0.22</c:v>
                </c:pt>
                <c:pt idx="187">
                  <c:v>-0.23</c:v>
                </c:pt>
                <c:pt idx="188">
                  <c:v>-7.0000000000000007E-2</c:v>
                </c:pt>
                <c:pt idx="189">
                  <c:v>-0.1</c:v>
                </c:pt>
                <c:pt idx="190">
                  <c:v>-0.04</c:v>
                </c:pt>
                <c:pt idx="191">
                  <c:v>0.19</c:v>
                </c:pt>
                <c:pt idx="192">
                  <c:v>-0.59</c:v>
                </c:pt>
                <c:pt idx="193">
                  <c:v>0.02</c:v>
                </c:pt>
                <c:pt idx="194">
                  <c:v>0</c:v>
                </c:pt>
                <c:pt idx="195">
                  <c:v>0.03</c:v>
                </c:pt>
                <c:pt idx="196">
                  <c:v>-0.02</c:v>
                </c:pt>
                <c:pt idx="197">
                  <c:v>7.0000000000000007E-2</c:v>
                </c:pt>
                <c:pt idx="198">
                  <c:v>0.01</c:v>
                </c:pt>
                <c:pt idx="199">
                  <c:v>-0.09</c:v>
                </c:pt>
                <c:pt idx="200">
                  <c:v>0.09</c:v>
                </c:pt>
                <c:pt idx="201">
                  <c:v>-0.34</c:v>
                </c:pt>
                <c:pt idx="202">
                  <c:v>0.12</c:v>
                </c:pt>
                <c:pt idx="203">
                  <c:v>0</c:v>
                </c:pt>
                <c:pt idx="204">
                  <c:v>0.32</c:v>
                </c:pt>
                <c:pt idx="205">
                  <c:v>0.04</c:v>
                </c:pt>
                <c:pt idx="206">
                  <c:v>-0.24</c:v>
                </c:pt>
                <c:pt idx="207">
                  <c:v>0</c:v>
                </c:pt>
                <c:pt idx="208">
                  <c:v>0.22</c:v>
                </c:pt>
                <c:pt idx="209">
                  <c:v>-0.26</c:v>
                </c:pt>
                <c:pt idx="210">
                  <c:v>-0.08</c:v>
                </c:pt>
                <c:pt idx="211">
                  <c:v>-0.17</c:v>
                </c:pt>
                <c:pt idx="212">
                  <c:v>0.21</c:v>
                </c:pt>
                <c:pt idx="213">
                  <c:v>0.12</c:v>
                </c:pt>
                <c:pt idx="214">
                  <c:v>-0.06</c:v>
                </c:pt>
                <c:pt idx="215">
                  <c:v>0.14000000000000001</c:v>
                </c:pt>
                <c:pt idx="216">
                  <c:v>-0.21</c:v>
                </c:pt>
                <c:pt idx="217">
                  <c:v>-0.11</c:v>
                </c:pt>
                <c:pt idx="218">
                  <c:v>-0.08</c:v>
                </c:pt>
                <c:pt idx="219">
                  <c:v>0</c:v>
                </c:pt>
                <c:pt idx="220">
                  <c:v>0.46</c:v>
                </c:pt>
                <c:pt idx="221">
                  <c:v>0.03</c:v>
                </c:pt>
                <c:pt idx="222">
                  <c:v>-0.01</c:v>
                </c:pt>
                <c:pt idx="223">
                  <c:v>0</c:v>
                </c:pt>
                <c:pt idx="224">
                  <c:v>0.01</c:v>
                </c:pt>
                <c:pt idx="225">
                  <c:v>-0.02</c:v>
                </c:pt>
                <c:pt idx="226">
                  <c:v>-0.04</c:v>
                </c:pt>
                <c:pt idx="227">
                  <c:v>0.09</c:v>
                </c:pt>
                <c:pt idx="228">
                  <c:v>-0.17</c:v>
                </c:pt>
                <c:pt idx="229">
                  <c:v>0.12</c:v>
                </c:pt>
                <c:pt idx="230">
                  <c:v>0.17</c:v>
                </c:pt>
                <c:pt idx="231">
                  <c:v>-0.09</c:v>
                </c:pt>
                <c:pt idx="232">
                  <c:v>0.04</c:v>
                </c:pt>
                <c:pt idx="233">
                  <c:v>0.11</c:v>
                </c:pt>
                <c:pt idx="234">
                  <c:v>-7.0000000000000007E-2</c:v>
                </c:pt>
                <c:pt idx="235">
                  <c:v>0.23</c:v>
                </c:pt>
                <c:pt idx="236">
                  <c:v>0.02</c:v>
                </c:pt>
                <c:pt idx="237">
                  <c:v>0.17</c:v>
                </c:pt>
                <c:pt idx="238">
                  <c:v>-0.06</c:v>
                </c:pt>
                <c:pt idx="239">
                  <c:v>0.11</c:v>
                </c:pt>
                <c:pt idx="240">
                  <c:v>0.12</c:v>
                </c:pt>
                <c:pt idx="241">
                  <c:v>-0.1</c:v>
                </c:pt>
                <c:pt idx="242">
                  <c:v>-0.11</c:v>
                </c:pt>
                <c:pt idx="243">
                  <c:v>-0.28999999999999998</c:v>
                </c:pt>
                <c:pt idx="244">
                  <c:v>0.13</c:v>
                </c:pt>
                <c:pt idx="245">
                  <c:v>7.0000000000000007E-2</c:v>
                </c:pt>
                <c:pt idx="246">
                  <c:v>-0.13</c:v>
                </c:pt>
                <c:pt idx="247">
                  <c:v>-0.31</c:v>
                </c:pt>
                <c:pt idx="248">
                  <c:v>0.19</c:v>
                </c:pt>
                <c:pt idx="249">
                  <c:v>-0.05</c:v>
                </c:pt>
                <c:pt idx="250">
                  <c:v>0.03</c:v>
                </c:pt>
                <c:pt idx="251">
                  <c:v>-0.26</c:v>
                </c:pt>
                <c:pt idx="252">
                  <c:v>0.05</c:v>
                </c:pt>
                <c:pt idx="253">
                  <c:v>-0.16</c:v>
                </c:pt>
                <c:pt idx="254">
                  <c:v>-0.04</c:v>
                </c:pt>
                <c:pt idx="255">
                  <c:v>-0.27</c:v>
                </c:pt>
                <c:pt idx="256">
                  <c:v>-0.04</c:v>
                </c:pt>
                <c:pt idx="257">
                  <c:v>0.08</c:v>
                </c:pt>
                <c:pt idx="258">
                  <c:v>-0.02</c:v>
                </c:pt>
                <c:pt idx="259">
                  <c:v>0.17</c:v>
                </c:pt>
                <c:pt idx="260">
                  <c:v>0.04</c:v>
                </c:pt>
                <c:pt idx="261">
                  <c:v>-0.05</c:v>
                </c:pt>
                <c:pt idx="262">
                  <c:v>-0.16</c:v>
                </c:pt>
                <c:pt idx="263">
                  <c:v>0.01</c:v>
                </c:pt>
                <c:pt idx="264">
                  <c:v>0.04</c:v>
                </c:pt>
                <c:pt idx="265">
                  <c:v>0.32</c:v>
                </c:pt>
                <c:pt idx="266">
                  <c:v>0.06</c:v>
                </c:pt>
                <c:pt idx="267">
                  <c:v>0.16</c:v>
                </c:pt>
                <c:pt idx="268">
                  <c:v>0.28000000000000003</c:v>
                </c:pt>
                <c:pt idx="269">
                  <c:v>0.14000000000000001</c:v>
                </c:pt>
                <c:pt idx="270">
                  <c:v>0.22</c:v>
                </c:pt>
                <c:pt idx="271">
                  <c:v>-0.1</c:v>
                </c:pt>
                <c:pt idx="272">
                  <c:v>-7.0000000000000007E-2</c:v>
                </c:pt>
                <c:pt idx="273">
                  <c:v>-0.28999999999999998</c:v>
                </c:pt>
                <c:pt idx="274">
                  <c:v>0.02</c:v>
                </c:pt>
                <c:pt idx="275">
                  <c:v>0.21</c:v>
                </c:pt>
                <c:pt idx="276">
                  <c:v>-0.12</c:v>
                </c:pt>
                <c:pt idx="277">
                  <c:v>0.24</c:v>
                </c:pt>
                <c:pt idx="278">
                  <c:v>0.18</c:v>
                </c:pt>
                <c:pt idx="279">
                  <c:v>-0.06</c:v>
                </c:pt>
                <c:pt idx="280">
                  <c:v>0.18</c:v>
                </c:pt>
                <c:pt idx="281">
                  <c:v>0.06</c:v>
                </c:pt>
                <c:pt idx="282">
                  <c:v>0.08</c:v>
                </c:pt>
                <c:pt idx="283">
                  <c:v>-0.3</c:v>
                </c:pt>
                <c:pt idx="284">
                  <c:v>-0.23</c:v>
                </c:pt>
                <c:pt idx="285">
                  <c:v>0.24</c:v>
                </c:pt>
                <c:pt idx="286">
                  <c:v>0.04</c:v>
                </c:pt>
                <c:pt idx="287">
                  <c:v>-0.17</c:v>
                </c:pt>
                <c:pt idx="288">
                  <c:v>0</c:v>
                </c:pt>
                <c:pt idx="289">
                  <c:v>-0.13</c:v>
                </c:pt>
                <c:pt idx="290">
                  <c:v>-0.16</c:v>
                </c:pt>
                <c:pt idx="291">
                  <c:v>0.3</c:v>
                </c:pt>
                <c:pt idx="292">
                  <c:v>-0.16</c:v>
                </c:pt>
                <c:pt idx="293">
                  <c:v>0.09</c:v>
                </c:pt>
                <c:pt idx="294">
                  <c:v>0.03</c:v>
                </c:pt>
                <c:pt idx="295">
                  <c:v>0.06</c:v>
                </c:pt>
                <c:pt idx="296">
                  <c:v>-0.06</c:v>
                </c:pt>
                <c:pt idx="297">
                  <c:v>0.14000000000000001</c:v>
                </c:pt>
                <c:pt idx="298">
                  <c:v>-0.43</c:v>
                </c:pt>
                <c:pt idx="299">
                  <c:v>-0.03</c:v>
                </c:pt>
                <c:pt idx="300">
                  <c:v>-0.05</c:v>
                </c:pt>
                <c:pt idx="301">
                  <c:v>-0.06</c:v>
                </c:pt>
                <c:pt idx="302">
                  <c:v>-7.0000000000000007E-2</c:v>
                </c:pt>
                <c:pt idx="303">
                  <c:v>-0.18</c:v>
                </c:pt>
                <c:pt idx="304">
                  <c:v>0.06</c:v>
                </c:pt>
                <c:pt idx="305">
                  <c:v>0.09</c:v>
                </c:pt>
                <c:pt idx="306">
                  <c:v>-0.08</c:v>
                </c:pt>
                <c:pt idx="307">
                  <c:v>-0.1</c:v>
                </c:pt>
                <c:pt idx="308">
                  <c:v>-0.1</c:v>
                </c:pt>
                <c:pt idx="309">
                  <c:v>-0.1</c:v>
                </c:pt>
                <c:pt idx="310">
                  <c:v>0.12</c:v>
                </c:pt>
                <c:pt idx="311">
                  <c:v>0.06</c:v>
                </c:pt>
                <c:pt idx="312">
                  <c:v>0.09</c:v>
                </c:pt>
                <c:pt idx="313">
                  <c:v>-0.23</c:v>
                </c:pt>
                <c:pt idx="314">
                  <c:v>-0.02</c:v>
                </c:pt>
                <c:pt idx="315">
                  <c:v>-0.13</c:v>
                </c:pt>
                <c:pt idx="316">
                  <c:v>-0.12</c:v>
                </c:pt>
                <c:pt idx="317">
                  <c:v>0.11</c:v>
                </c:pt>
                <c:pt idx="318">
                  <c:v>-0.09</c:v>
                </c:pt>
                <c:pt idx="319">
                  <c:v>0.1</c:v>
                </c:pt>
                <c:pt idx="320">
                  <c:v>-0.04</c:v>
                </c:pt>
                <c:pt idx="321">
                  <c:v>-0.2</c:v>
                </c:pt>
                <c:pt idx="322">
                  <c:v>0.16</c:v>
                </c:pt>
                <c:pt idx="323">
                  <c:v>0.05</c:v>
                </c:pt>
                <c:pt idx="324">
                  <c:v>-0.12</c:v>
                </c:pt>
                <c:pt idx="325">
                  <c:v>-0.01</c:v>
                </c:pt>
                <c:pt idx="326">
                  <c:v>0.11</c:v>
                </c:pt>
                <c:pt idx="327">
                  <c:v>-0.02</c:v>
                </c:pt>
                <c:pt idx="328">
                  <c:v>0.15</c:v>
                </c:pt>
                <c:pt idx="329">
                  <c:v>0.14000000000000001</c:v>
                </c:pt>
                <c:pt idx="330">
                  <c:v>-0.03</c:v>
                </c:pt>
                <c:pt idx="331">
                  <c:v>0.15</c:v>
                </c:pt>
                <c:pt idx="332">
                  <c:v>0.17</c:v>
                </c:pt>
                <c:pt idx="333">
                  <c:v>0.2</c:v>
                </c:pt>
                <c:pt idx="334">
                  <c:v>-0.13</c:v>
                </c:pt>
                <c:pt idx="335">
                  <c:v>0.36</c:v>
                </c:pt>
                <c:pt idx="336">
                  <c:v>0.17</c:v>
                </c:pt>
                <c:pt idx="337">
                  <c:v>-0.02</c:v>
                </c:pt>
                <c:pt idx="338">
                  <c:v>-0.06</c:v>
                </c:pt>
                <c:pt idx="339">
                  <c:v>-0.22</c:v>
                </c:pt>
                <c:pt idx="340">
                  <c:v>-0.19</c:v>
                </c:pt>
                <c:pt idx="341">
                  <c:v>-0.08</c:v>
                </c:pt>
                <c:pt idx="342">
                  <c:v>-0.14000000000000001</c:v>
                </c:pt>
                <c:pt idx="343">
                  <c:v>-0.08</c:v>
                </c:pt>
                <c:pt idx="344">
                  <c:v>0.01</c:v>
                </c:pt>
                <c:pt idx="345">
                  <c:v>-0.14000000000000001</c:v>
                </c:pt>
                <c:pt idx="346">
                  <c:v>-0.3</c:v>
                </c:pt>
                <c:pt idx="347">
                  <c:v>-0.28000000000000003</c:v>
                </c:pt>
                <c:pt idx="348">
                  <c:v>-0.09</c:v>
                </c:pt>
                <c:pt idx="349">
                  <c:v>0.27</c:v>
                </c:pt>
                <c:pt idx="350">
                  <c:v>0.22</c:v>
                </c:pt>
                <c:pt idx="351">
                  <c:v>0.33</c:v>
                </c:pt>
                <c:pt idx="352">
                  <c:v>0.05</c:v>
                </c:pt>
                <c:pt idx="353">
                  <c:v>-7.0000000000000007E-2</c:v>
                </c:pt>
                <c:pt idx="354">
                  <c:v>0.03</c:v>
                </c:pt>
                <c:pt idx="355">
                  <c:v>0.21</c:v>
                </c:pt>
                <c:pt idx="356">
                  <c:v>-7.0000000000000007E-2</c:v>
                </c:pt>
                <c:pt idx="357">
                  <c:v>-0.03</c:v>
                </c:pt>
                <c:pt idx="358">
                  <c:v>0.19</c:v>
                </c:pt>
                <c:pt idx="359">
                  <c:v>-0.33</c:v>
                </c:pt>
                <c:pt idx="360">
                  <c:v>0.3</c:v>
                </c:pt>
                <c:pt idx="361">
                  <c:v>0.13</c:v>
                </c:pt>
                <c:pt idx="362">
                  <c:v>-0.36</c:v>
                </c:pt>
                <c:pt idx="363">
                  <c:v>-0.02</c:v>
                </c:pt>
                <c:pt idx="364">
                  <c:v>-0.01</c:v>
                </c:pt>
                <c:pt idx="365">
                  <c:v>-0.24</c:v>
                </c:pt>
                <c:pt idx="366">
                  <c:v>0.04</c:v>
                </c:pt>
                <c:pt idx="367">
                  <c:v>0.16</c:v>
                </c:pt>
                <c:pt idx="368">
                  <c:v>7.0000000000000007E-2</c:v>
                </c:pt>
                <c:pt idx="369">
                  <c:v>-0.01</c:v>
                </c:pt>
                <c:pt idx="370">
                  <c:v>0.02</c:v>
                </c:pt>
                <c:pt idx="371">
                  <c:v>-0.05</c:v>
                </c:pt>
                <c:pt idx="372">
                  <c:v>-0.09</c:v>
                </c:pt>
                <c:pt idx="373">
                  <c:v>-0.22</c:v>
                </c:pt>
                <c:pt idx="374">
                  <c:v>-0.28000000000000003</c:v>
                </c:pt>
                <c:pt idx="375">
                  <c:v>0.2</c:v>
                </c:pt>
                <c:pt idx="376">
                  <c:v>7.0000000000000007E-2</c:v>
                </c:pt>
                <c:pt idx="377">
                  <c:v>0.16</c:v>
                </c:pt>
                <c:pt idx="378">
                  <c:v>-0.09</c:v>
                </c:pt>
                <c:pt idx="379">
                  <c:v>0.33</c:v>
                </c:pt>
                <c:pt idx="380">
                  <c:v>0.14000000000000001</c:v>
                </c:pt>
                <c:pt idx="381">
                  <c:v>0.27</c:v>
                </c:pt>
                <c:pt idx="382">
                  <c:v>-7.0000000000000007E-2</c:v>
                </c:pt>
                <c:pt idx="383">
                  <c:v>-7.0000000000000007E-2</c:v>
                </c:pt>
                <c:pt idx="384">
                  <c:v>0</c:v>
                </c:pt>
                <c:pt idx="385">
                  <c:v>-0.01</c:v>
                </c:pt>
                <c:pt idx="386">
                  <c:v>-0.26</c:v>
                </c:pt>
                <c:pt idx="387">
                  <c:v>0.12</c:v>
                </c:pt>
                <c:pt idx="388">
                  <c:v>-0.03</c:v>
                </c:pt>
                <c:pt idx="389">
                  <c:v>7.0000000000000007E-2</c:v>
                </c:pt>
                <c:pt idx="390">
                  <c:v>-0.11</c:v>
                </c:pt>
                <c:pt idx="391">
                  <c:v>0.11</c:v>
                </c:pt>
                <c:pt idx="392">
                  <c:v>-0.17</c:v>
                </c:pt>
                <c:pt idx="393">
                  <c:v>0.13</c:v>
                </c:pt>
                <c:pt idx="394">
                  <c:v>0.18</c:v>
                </c:pt>
                <c:pt idx="395">
                  <c:v>-0.16</c:v>
                </c:pt>
                <c:pt idx="396">
                  <c:v>0.56000000000000005</c:v>
                </c:pt>
                <c:pt idx="397">
                  <c:v>0.11</c:v>
                </c:pt>
                <c:pt idx="398">
                  <c:v>0.32</c:v>
                </c:pt>
                <c:pt idx="399">
                  <c:v>0.52</c:v>
                </c:pt>
                <c:pt idx="400">
                  <c:v>-7.0000000000000007E-2</c:v>
                </c:pt>
                <c:pt idx="401">
                  <c:v>0.02</c:v>
                </c:pt>
                <c:pt idx="402">
                  <c:v>-0.06</c:v>
                </c:pt>
                <c:pt idx="403">
                  <c:v>-0.08</c:v>
                </c:pt>
                <c:pt idx="404">
                  <c:v>-0.16</c:v>
                </c:pt>
                <c:pt idx="405">
                  <c:v>0.21</c:v>
                </c:pt>
                <c:pt idx="406">
                  <c:v>-0.15</c:v>
                </c:pt>
                <c:pt idx="407">
                  <c:v>-0.14000000000000001</c:v>
                </c:pt>
                <c:pt idx="408">
                  <c:v>0.11</c:v>
                </c:pt>
                <c:pt idx="409">
                  <c:v>0.31</c:v>
                </c:pt>
                <c:pt idx="410">
                  <c:v>-0.2</c:v>
                </c:pt>
                <c:pt idx="411">
                  <c:v>-0.05</c:v>
                </c:pt>
                <c:pt idx="412">
                  <c:v>0.08</c:v>
                </c:pt>
                <c:pt idx="413">
                  <c:v>-0.11</c:v>
                </c:pt>
                <c:pt idx="414">
                  <c:v>-0.37</c:v>
                </c:pt>
                <c:pt idx="415">
                  <c:v>-0.25</c:v>
                </c:pt>
                <c:pt idx="416">
                  <c:v>-0.03</c:v>
                </c:pt>
                <c:pt idx="417">
                  <c:v>0.16</c:v>
                </c:pt>
                <c:pt idx="418">
                  <c:v>-0.16</c:v>
                </c:pt>
                <c:pt idx="419">
                  <c:v>0.01</c:v>
                </c:pt>
                <c:pt idx="420">
                  <c:v>0.2</c:v>
                </c:pt>
                <c:pt idx="421">
                  <c:v>-0.18</c:v>
                </c:pt>
                <c:pt idx="422">
                  <c:v>0.16</c:v>
                </c:pt>
                <c:pt idx="423">
                  <c:v>0.22</c:v>
                </c:pt>
                <c:pt idx="424">
                  <c:v>-0.23</c:v>
                </c:pt>
                <c:pt idx="425">
                  <c:v>-0.19</c:v>
                </c:pt>
                <c:pt idx="426">
                  <c:v>-0.01</c:v>
                </c:pt>
                <c:pt idx="427">
                  <c:v>7.0000000000000007E-2</c:v>
                </c:pt>
                <c:pt idx="428">
                  <c:v>0.19</c:v>
                </c:pt>
                <c:pt idx="429">
                  <c:v>0.26</c:v>
                </c:pt>
                <c:pt idx="430">
                  <c:v>-0.3</c:v>
                </c:pt>
                <c:pt idx="431">
                  <c:v>0.1</c:v>
                </c:pt>
                <c:pt idx="432">
                  <c:v>-0.11</c:v>
                </c:pt>
                <c:pt idx="433">
                  <c:v>-0.06</c:v>
                </c:pt>
                <c:pt idx="434">
                  <c:v>0.13</c:v>
                </c:pt>
                <c:pt idx="435">
                  <c:v>-0.41</c:v>
                </c:pt>
                <c:pt idx="436">
                  <c:v>0.04</c:v>
                </c:pt>
                <c:pt idx="437">
                  <c:v>0.05</c:v>
                </c:pt>
                <c:pt idx="438">
                  <c:v>0.03</c:v>
                </c:pt>
                <c:pt idx="439">
                  <c:v>-0.12</c:v>
                </c:pt>
                <c:pt idx="440">
                  <c:v>0.09</c:v>
                </c:pt>
                <c:pt idx="441">
                  <c:v>0.27</c:v>
                </c:pt>
                <c:pt idx="442">
                  <c:v>0.13</c:v>
                </c:pt>
                <c:pt idx="443">
                  <c:v>-0.13</c:v>
                </c:pt>
                <c:pt idx="444">
                  <c:v>-0.01</c:v>
                </c:pt>
                <c:pt idx="445">
                  <c:v>-0.04</c:v>
                </c:pt>
                <c:pt idx="446">
                  <c:v>-0.02</c:v>
                </c:pt>
                <c:pt idx="447">
                  <c:v>-0.13</c:v>
                </c:pt>
                <c:pt idx="448">
                  <c:v>-0.02</c:v>
                </c:pt>
                <c:pt idx="449">
                  <c:v>0.06</c:v>
                </c:pt>
                <c:pt idx="450">
                  <c:v>-0.28999999999999998</c:v>
                </c:pt>
                <c:pt idx="451">
                  <c:v>-0.19</c:v>
                </c:pt>
                <c:pt idx="452">
                  <c:v>-0.04</c:v>
                </c:pt>
                <c:pt idx="453">
                  <c:v>-0.21</c:v>
                </c:pt>
                <c:pt idx="454">
                  <c:v>0.06</c:v>
                </c:pt>
                <c:pt idx="455">
                  <c:v>0.26</c:v>
                </c:pt>
                <c:pt idx="456">
                  <c:v>0.45</c:v>
                </c:pt>
                <c:pt idx="457">
                  <c:v>-0.1</c:v>
                </c:pt>
                <c:pt idx="458">
                  <c:v>-0.08</c:v>
                </c:pt>
                <c:pt idx="459">
                  <c:v>0.02</c:v>
                </c:pt>
                <c:pt idx="460">
                  <c:v>-0.06</c:v>
                </c:pt>
                <c:pt idx="461">
                  <c:v>0.04</c:v>
                </c:pt>
                <c:pt idx="462">
                  <c:v>0.11</c:v>
                </c:pt>
                <c:pt idx="463">
                  <c:v>0.19</c:v>
                </c:pt>
                <c:pt idx="464">
                  <c:v>-0.18</c:v>
                </c:pt>
                <c:pt idx="465">
                  <c:v>0.24</c:v>
                </c:pt>
                <c:pt idx="466">
                  <c:v>-0.14000000000000001</c:v>
                </c:pt>
                <c:pt idx="467">
                  <c:v>0.01</c:v>
                </c:pt>
                <c:pt idx="468">
                  <c:v>0.04</c:v>
                </c:pt>
                <c:pt idx="469">
                  <c:v>-0.13</c:v>
                </c:pt>
                <c:pt idx="470">
                  <c:v>-0.04</c:v>
                </c:pt>
                <c:pt idx="471">
                  <c:v>-7.0000000000000007E-2</c:v>
                </c:pt>
                <c:pt idx="472">
                  <c:v>0.04</c:v>
                </c:pt>
                <c:pt idx="473">
                  <c:v>0.13</c:v>
                </c:pt>
                <c:pt idx="474">
                  <c:v>0.1</c:v>
                </c:pt>
                <c:pt idx="475">
                  <c:v>0.12</c:v>
                </c:pt>
                <c:pt idx="476">
                  <c:v>0.2</c:v>
                </c:pt>
                <c:pt idx="477">
                  <c:v>0.24</c:v>
                </c:pt>
                <c:pt idx="478">
                  <c:v>0.09</c:v>
                </c:pt>
                <c:pt idx="479">
                  <c:v>-0.03</c:v>
                </c:pt>
                <c:pt idx="480">
                  <c:v>-0.01</c:v>
                </c:pt>
                <c:pt idx="481">
                  <c:v>-0.14000000000000001</c:v>
                </c:pt>
                <c:pt idx="482">
                  <c:v>0.35</c:v>
                </c:pt>
                <c:pt idx="483">
                  <c:v>-0.11</c:v>
                </c:pt>
                <c:pt idx="484">
                  <c:v>-0.13</c:v>
                </c:pt>
                <c:pt idx="485">
                  <c:v>-0.17</c:v>
                </c:pt>
                <c:pt idx="486">
                  <c:v>0.28000000000000003</c:v>
                </c:pt>
                <c:pt idx="487">
                  <c:v>-0.12</c:v>
                </c:pt>
                <c:pt idx="488">
                  <c:v>0.14000000000000001</c:v>
                </c:pt>
                <c:pt idx="489">
                  <c:v>0.05</c:v>
                </c:pt>
                <c:pt idx="490">
                  <c:v>0.26</c:v>
                </c:pt>
                <c:pt idx="491">
                  <c:v>-0.05</c:v>
                </c:pt>
                <c:pt idx="492">
                  <c:v>-0.04</c:v>
                </c:pt>
                <c:pt idx="493">
                  <c:v>0.15</c:v>
                </c:pt>
                <c:pt idx="494">
                  <c:v>0.06</c:v>
                </c:pt>
                <c:pt idx="495">
                  <c:v>-7.0000000000000007E-2</c:v>
                </c:pt>
                <c:pt idx="496">
                  <c:v>-0.03</c:v>
                </c:pt>
                <c:pt idx="497">
                  <c:v>0.38</c:v>
                </c:pt>
                <c:pt idx="498">
                  <c:v>-0.05</c:v>
                </c:pt>
                <c:pt idx="499">
                  <c:v>0.16</c:v>
                </c:pt>
                <c:pt idx="500">
                  <c:v>0.14000000000000001</c:v>
                </c:pt>
                <c:pt idx="501">
                  <c:v>0.22</c:v>
                </c:pt>
                <c:pt idx="502">
                  <c:v>0.02</c:v>
                </c:pt>
                <c:pt idx="503">
                  <c:v>0.27</c:v>
                </c:pt>
                <c:pt idx="504">
                  <c:v>0.04</c:v>
                </c:pt>
                <c:pt idx="505">
                  <c:v>0.04</c:v>
                </c:pt>
                <c:pt idx="506">
                  <c:v>-0.05</c:v>
                </c:pt>
                <c:pt idx="507">
                  <c:v>0.1</c:v>
                </c:pt>
                <c:pt idx="508">
                  <c:v>0</c:v>
                </c:pt>
                <c:pt idx="509">
                  <c:v>0.03</c:v>
                </c:pt>
                <c:pt idx="510">
                  <c:v>-0.05</c:v>
                </c:pt>
                <c:pt idx="511">
                  <c:v>0.16</c:v>
                </c:pt>
                <c:pt idx="512">
                  <c:v>-0.42</c:v>
                </c:pt>
                <c:pt idx="513">
                  <c:v>0.23</c:v>
                </c:pt>
                <c:pt idx="514">
                  <c:v>-0.14000000000000001</c:v>
                </c:pt>
                <c:pt idx="515">
                  <c:v>0.23</c:v>
                </c:pt>
                <c:pt idx="516">
                  <c:v>-0.39</c:v>
                </c:pt>
                <c:pt idx="517">
                  <c:v>-0.31</c:v>
                </c:pt>
                <c:pt idx="518">
                  <c:v>0.09</c:v>
                </c:pt>
                <c:pt idx="519">
                  <c:v>-0.01</c:v>
                </c:pt>
                <c:pt idx="520">
                  <c:v>-0.01</c:v>
                </c:pt>
                <c:pt idx="521">
                  <c:v>-0.21</c:v>
                </c:pt>
                <c:pt idx="522">
                  <c:v>-0.34</c:v>
                </c:pt>
                <c:pt idx="523">
                  <c:v>0</c:v>
                </c:pt>
                <c:pt idx="524">
                  <c:v>-0.03</c:v>
                </c:pt>
                <c:pt idx="525">
                  <c:v>0.12</c:v>
                </c:pt>
                <c:pt idx="526">
                  <c:v>0.09</c:v>
                </c:pt>
                <c:pt idx="527">
                  <c:v>0.04</c:v>
                </c:pt>
                <c:pt idx="528">
                  <c:v>-0.28999999999999998</c:v>
                </c:pt>
                <c:pt idx="529">
                  <c:v>0.02</c:v>
                </c:pt>
                <c:pt idx="530">
                  <c:v>0.14000000000000001</c:v>
                </c:pt>
                <c:pt idx="531">
                  <c:v>-0.17</c:v>
                </c:pt>
                <c:pt idx="532">
                  <c:v>-0.01</c:v>
                </c:pt>
                <c:pt idx="533">
                  <c:v>-0.23</c:v>
                </c:pt>
                <c:pt idx="534">
                  <c:v>7.0000000000000007E-2</c:v>
                </c:pt>
                <c:pt idx="535">
                  <c:v>0.02</c:v>
                </c:pt>
                <c:pt idx="536">
                  <c:v>0.27</c:v>
                </c:pt>
                <c:pt idx="537">
                  <c:v>-0.12</c:v>
                </c:pt>
                <c:pt idx="538">
                  <c:v>7.0000000000000007E-2</c:v>
                </c:pt>
                <c:pt idx="539">
                  <c:v>-7.0000000000000007E-2</c:v>
                </c:pt>
                <c:pt idx="540">
                  <c:v>0.01</c:v>
                </c:pt>
                <c:pt idx="541">
                  <c:v>-0.08</c:v>
                </c:pt>
                <c:pt idx="542">
                  <c:v>7.0000000000000007E-2</c:v>
                </c:pt>
                <c:pt idx="543">
                  <c:v>0.04</c:v>
                </c:pt>
                <c:pt idx="544">
                  <c:v>-0.06</c:v>
                </c:pt>
                <c:pt idx="545">
                  <c:v>-0.2</c:v>
                </c:pt>
                <c:pt idx="546">
                  <c:v>-0.19</c:v>
                </c:pt>
                <c:pt idx="547">
                  <c:v>-0.22</c:v>
                </c:pt>
                <c:pt idx="548">
                  <c:v>0.05</c:v>
                </c:pt>
                <c:pt idx="549">
                  <c:v>-0.27</c:v>
                </c:pt>
                <c:pt idx="550">
                  <c:v>0.04</c:v>
                </c:pt>
                <c:pt idx="551">
                  <c:v>-0.12</c:v>
                </c:pt>
                <c:pt idx="552">
                  <c:v>0.23</c:v>
                </c:pt>
                <c:pt idx="553">
                  <c:v>-0.12</c:v>
                </c:pt>
                <c:pt idx="554">
                  <c:v>0.35</c:v>
                </c:pt>
                <c:pt idx="555">
                  <c:v>0.05</c:v>
                </c:pt>
                <c:pt idx="556">
                  <c:v>-0.02</c:v>
                </c:pt>
                <c:pt idx="557">
                  <c:v>-0.02</c:v>
                </c:pt>
                <c:pt idx="558">
                  <c:v>-0.18</c:v>
                </c:pt>
                <c:pt idx="559">
                  <c:v>-0.25</c:v>
                </c:pt>
                <c:pt idx="560">
                  <c:v>0.27</c:v>
                </c:pt>
                <c:pt idx="561">
                  <c:v>0.02</c:v>
                </c:pt>
                <c:pt idx="562">
                  <c:v>0.01</c:v>
                </c:pt>
                <c:pt idx="563">
                  <c:v>0.06</c:v>
                </c:pt>
                <c:pt idx="564">
                  <c:v>0.12</c:v>
                </c:pt>
                <c:pt idx="565">
                  <c:v>0.03</c:v>
                </c:pt>
                <c:pt idx="566">
                  <c:v>-0.09</c:v>
                </c:pt>
                <c:pt idx="567">
                  <c:v>-0.08</c:v>
                </c:pt>
                <c:pt idx="568">
                  <c:v>-0.28000000000000003</c:v>
                </c:pt>
                <c:pt idx="569">
                  <c:v>-0.23</c:v>
                </c:pt>
                <c:pt idx="570">
                  <c:v>-0.16</c:v>
                </c:pt>
                <c:pt idx="571">
                  <c:v>-0.28000000000000003</c:v>
                </c:pt>
                <c:pt idx="572">
                  <c:v>-0.19</c:v>
                </c:pt>
                <c:pt idx="573">
                  <c:v>-0.11</c:v>
                </c:pt>
                <c:pt idx="574">
                  <c:v>0.15</c:v>
                </c:pt>
                <c:pt idx="575">
                  <c:v>0.34</c:v>
                </c:pt>
                <c:pt idx="576">
                  <c:v>-0.25</c:v>
                </c:pt>
                <c:pt idx="577">
                  <c:v>0.05</c:v>
                </c:pt>
                <c:pt idx="578">
                  <c:v>-0.23</c:v>
                </c:pt>
                <c:pt idx="579">
                  <c:v>-0.17</c:v>
                </c:pt>
                <c:pt idx="580">
                  <c:v>0.03</c:v>
                </c:pt>
                <c:pt idx="581">
                  <c:v>0.08</c:v>
                </c:pt>
                <c:pt idx="582">
                  <c:v>0.13</c:v>
                </c:pt>
                <c:pt idx="583">
                  <c:v>0.01</c:v>
                </c:pt>
                <c:pt idx="584">
                  <c:v>-0.02</c:v>
                </c:pt>
                <c:pt idx="585">
                  <c:v>-0.12</c:v>
                </c:pt>
                <c:pt idx="586">
                  <c:v>-0.22</c:v>
                </c:pt>
                <c:pt idx="587">
                  <c:v>0.16</c:v>
                </c:pt>
                <c:pt idx="588">
                  <c:v>0.02</c:v>
                </c:pt>
                <c:pt idx="589">
                  <c:v>0.17</c:v>
                </c:pt>
                <c:pt idx="590">
                  <c:v>0.04</c:v>
                </c:pt>
                <c:pt idx="591">
                  <c:v>0.1</c:v>
                </c:pt>
                <c:pt idx="592">
                  <c:v>-0.03</c:v>
                </c:pt>
                <c:pt idx="593">
                  <c:v>-0.03</c:v>
                </c:pt>
                <c:pt idx="594">
                  <c:v>0.01</c:v>
                </c:pt>
                <c:pt idx="595">
                  <c:v>0.02</c:v>
                </c:pt>
                <c:pt idx="596">
                  <c:v>0.02</c:v>
                </c:pt>
                <c:pt idx="597">
                  <c:v>0.02</c:v>
                </c:pt>
                <c:pt idx="598">
                  <c:v>0.18</c:v>
                </c:pt>
                <c:pt idx="599">
                  <c:v>-0.18</c:v>
                </c:pt>
                <c:pt idx="600">
                  <c:v>0.09</c:v>
                </c:pt>
                <c:pt idx="601">
                  <c:v>-0.11</c:v>
                </c:pt>
                <c:pt idx="602">
                  <c:v>0.16</c:v>
                </c:pt>
                <c:pt idx="603">
                  <c:v>0.12</c:v>
                </c:pt>
                <c:pt idx="604">
                  <c:v>0.21</c:v>
                </c:pt>
                <c:pt idx="605">
                  <c:v>-0.11</c:v>
                </c:pt>
                <c:pt idx="606">
                  <c:v>-0.4</c:v>
                </c:pt>
                <c:pt idx="607">
                  <c:v>0.28000000000000003</c:v>
                </c:pt>
                <c:pt idx="608">
                  <c:v>7.0000000000000007E-2</c:v>
                </c:pt>
                <c:pt idx="609">
                  <c:v>-0.09</c:v>
                </c:pt>
                <c:pt idx="610">
                  <c:v>0.27</c:v>
                </c:pt>
                <c:pt idx="611">
                  <c:v>0.04</c:v>
                </c:pt>
                <c:pt idx="612">
                  <c:v>-0.24</c:v>
                </c:pt>
                <c:pt idx="613">
                  <c:v>-0.14000000000000001</c:v>
                </c:pt>
                <c:pt idx="614">
                  <c:v>0.23</c:v>
                </c:pt>
                <c:pt idx="615">
                  <c:v>-0.05</c:v>
                </c:pt>
                <c:pt idx="616">
                  <c:v>-0.25</c:v>
                </c:pt>
                <c:pt idx="617">
                  <c:v>-0.14000000000000001</c:v>
                </c:pt>
                <c:pt idx="618">
                  <c:v>-0.09</c:v>
                </c:pt>
                <c:pt idx="619">
                  <c:v>0.47</c:v>
                </c:pt>
                <c:pt idx="620">
                  <c:v>0.01</c:v>
                </c:pt>
                <c:pt idx="621">
                  <c:v>-0.2</c:v>
                </c:pt>
                <c:pt idx="622">
                  <c:v>0.02</c:v>
                </c:pt>
                <c:pt idx="623">
                  <c:v>0.08</c:v>
                </c:pt>
                <c:pt idx="624">
                  <c:v>0.28999999999999998</c:v>
                </c:pt>
                <c:pt idx="625">
                  <c:v>-0.42</c:v>
                </c:pt>
                <c:pt idx="626">
                  <c:v>-0.06</c:v>
                </c:pt>
                <c:pt idx="627">
                  <c:v>-0.03</c:v>
                </c:pt>
                <c:pt idx="628">
                  <c:v>0.02</c:v>
                </c:pt>
                <c:pt idx="629">
                  <c:v>0.14000000000000001</c:v>
                </c:pt>
                <c:pt idx="630">
                  <c:v>-0.09</c:v>
                </c:pt>
                <c:pt idx="631">
                  <c:v>0.03</c:v>
                </c:pt>
                <c:pt idx="632">
                  <c:v>-0.03</c:v>
                </c:pt>
                <c:pt idx="633">
                  <c:v>0.24</c:v>
                </c:pt>
                <c:pt idx="634">
                  <c:v>-0.16</c:v>
                </c:pt>
                <c:pt idx="635">
                  <c:v>0.16</c:v>
                </c:pt>
                <c:pt idx="636">
                  <c:v>-0.23</c:v>
                </c:pt>
                <c:pt idx="637">
                  <c:v>-0.06</c:v>
                </c:pt>
                <c:pt idx="638">
                  <c:v>0.28000000000000003</c:v>
                </c:pt>
                <c:pt idx="639">
                  <c:v>0.12</c:v>
                </c:pt>
                <c:pt idx="640">
                  <c:v>0.28999999999999998</c:v>
                </c:pt>
                <c:pt idx="641">
                  <c:v>0.18</c:v>
                </c:pt>
                <c:pt idx="642">
                  <c:v>0.04</c:v>
                </c:pt>
                <c:pt idx="643">
                  <c:v>-0.14000000000000001</c:v>
                </c:pt>
                <c:pt idx="644">
                  <c:v>0.12</c:v>
                </c:pt>
                <c:pt idx="645">
                  <c:v>-0.25</c:v>
                </c:pt>
                <c:pt idx="646">
                  <c:v>0.01</c:v>
                </c:pt>
                <c:pt idx="647">
                  <c:v>-7.0000000000000007E-2</c:v>
                </c:pt>
                <c:pt idx="648">
                  <c:v>-0.16</c:v>
                </c:pt>
                <c:pt idx="649">
                  <c:v>0.04</c:v>
                </c:pt>
                <c:pt idx="650">
                  <c:v>0.32</c:v>
                </c:pt>
                <c:pt idx="651">
                  <c:v>-0.06</c:v>
                </c:pt>
                <c:pt idx="652">
                  <c:v>0.06</c:v>
                </c:pt>
                <c:pt idx="653">
                  <c:v>0.11</c:v>
                </c:pt>
                <c:pt idx="654">
                  <c:v>0.06</c:v>
                </c:pt>
                <c:pt idx="655">
                  <c:v>-0.26</c:v>
                </c:pt>
                <c:pt idx="656">
                  <c:v>-0.12</c:v>
                </c:pt>
                <c:pt idx="657">
                  <c:v>-0.16</c:v>
                </c:pt>
                <c:pt idx="658">
                  <c:v>-0.06</c:v>
                </c:pt>
                <c:pt idx="659">
                  <c:v>-0.04</c:v>
                </c:pt>
                <c:pt idx="660">
                  <c:v>0.02</c:v>
                </c:pt>
                <c:pt idx="661">
                  <c:v>-0.28000000000000003</c:v>
                </c:pt>
                <c:pt idx="662">
                  <c:v>-0.26</c:v>
                </c:pt>
                <c:pt idx="663">
                  <c:v>-0.17</c:v>
                </c:pt>
                <c:pt idx="664">
                  <c:v>0.16</c:v>
                </c:pt>
                <c:pt idx="665">
                  <c:v>0.37</c:v>
                </c:pt>
                <c:pt idx="666">
                  <c:v>0.16</c:v>
                </c:pt>
                <c:pt idx="667">
                  <c:v>-0.04</c:v>
                </c:pt>
                <c:pt idx="668">
                  <c:v>0.2</c:v>
                </c:pt>
                <c:pt idx="669">
                  <c:v>-0.6</c:v>
                </c:pt>
                <c:pt idx="670">
                  <c:v>0.15</c:v>
                </c:pt>
                <c:pt idx="671">
                  <c:v>0.09</c:v>
                </c:pt>
                <c:pt idx="672">
                  <c:v>0.23</c:v>
                </c:pt>
                <c:pt idx="673">
                  <c:v>0.14000000000000001</c:v>
                </c:pt>
                <c:pt idx="674">
                  <c:v>-0.09</c:v>
                </c:pt>
                <c:pt idx="675">
                  <c:v>0.2</c:v>
                </c:pt>
                <c:pt idx="676">
                  <c:v>0.19</c:v>
                </c:pt>
                <c:pt idx="677">
                  <c:v>-0.32</c:v>
                </c:pt>
                <c:pt idx="678">
                  <c:v>0.1</c:v>
                </c:pt>
                <c:pt idx="679">
                  <c:v>-0.11</c:v>
                </c:pt>
                <c:pt idx="680">
                  <c:v>-0.28000000000000003</c:v>
                </c:pt>
                <c:pt idx="681">
                  <c:v>-7.0000000000000007E-2</c:v>
                </c:pt>
                <c:pt idx="682">
                  <c:v>-0.08</c:v>
                </c:pt>
                <c:pt idx="683">
                  <c:v>0.01</c:v>
                </c:pt>
                <c:pt idx="684">
                  <c:v>0.2</c:v>
                </c:pt>
                <c:pt idx="685">
                  <c:v>-0.08</c:v>
                </c:pt>
                <c:pt idx="686">
                  <c:v>7.0000000000000007E-2</c:v>
                </c:pt>
                <c:pt idx="687">
                  <c:v>0</c:v>
                </c:pt>
                <c:pt idx="688">
                  <c:v>0.12</c:v>
                </c:pt>
                <c:pt idx="689">
                  <c:v>0.31</c:v>
                </c:pt>
                <c:pt idx="690">
                  <c:v>-0.26</c:v>
                </c:pt>
                <c:pt idx="691">
                  <c:v>0.22</c:v>
                </c:pt>
                <c:pt idx="692">
                  <c:v>0.28000000000000003</c:v>
                </c:pt>
                <c:pt idx="693">
                  <c:v>-7.0000000000000007E-2</c:v>
                </c:pt>
                <c:pt idx="694">
                  <c:v>0.05</c:v>
                </c:pt>
                <c:pt idx="695">
                  <c:v>0.63</c:v>
                </c:pt>
                <c:pt idx="696">
                  <c:v>-0.12</c:v>
                </c:pt>
                <c:pt idx="697">
                  <c:v>0.19</c:v>
                </c:pt>
                <c:pt idx="698">
                  <c:v>-0.21</c:v>
                </c:pt>
                <c:pt idx="699">
                  <c:v>7.0000000000000007E-2</c:v>
                </c:pt>
                <c:pt idx="700">
                  <c:v>7.0000000000000007E-2</c:v>
                </c:pt>
                <c:pt idx="701">
                  <c:v>7.0000000000000007E-2</c:v>
                </c:pt>
                <c:pt idx="702">
                  <c:v>-0.1</c:v>
                </c:pt>
                <c:pt idx="703">
                  <c:v>-0.2</c:v>
                </c:pt>
                <c:pt idx="704">
                  <c:v>0.06</c:v>
                </c:pt>
                <c:pt idx="705">
                  <c:v>0.11</c:v>
                </c:pt>
                <c:pt idx="706">
                  <c:v>0.08</c:v>
                </c:pt>
                <c:pt idx="707">
                  <c:v>0.04</c:v>
                </c:pt>
                <c:pt idx="708">
                  <c:v>-0.25</c:v>
                </c:pt>
                <c:pt idx="709">
                  <c:v>0.12</c:v>
                </c:pt>
                <c:pt idx="710">
                  <c:v>-0.09</c:v>
                </c:pt>
                <c:pt idx="711">
                  <c:v>0.06</c:v>
                </c:pt>
                <c:pt idx="712">
                  <c:v>-0.02</c:v>
                </c:pt>
                <c:pt idx="713">
                  <c:v>-0.12</c:v>
                </c:pt>
                <c:pt idx="714">
                  <c:v>-0.06</c:v>
                </c:pt>
                <c:pt idx="715">
                  <c:v>-0.05</c:v>
                </c:pt>
                <c:pt idx="716">
                  <c:v>0.28999999999999998</c:v>
                </c:pt>
                <c:pt idx="717">
                  <c:v>-0.09</c:v>
                </c:pt>
                <c:pt idx="718">
                  <c:v>0.05</c:v>
                </c:pt>
                <c:pt idx="719">
                  <c:v>0.15</c:v>
                </c:pt>
                <c:pt idx="720">
                  <c:v>-0.13</c:v>
                </c:pt>
                <c:pt idx="721">
                  <c:v>-0.04</c:v>
                </c:pt>
                <c:pt idx="722">
                  <c:v>0.17</c:v>
                </c:pt>
                <c:pt idx="723">
                  <c:v>-0.03</c:v>
                </c:pt>
                <c:pt idx="724">
                  <c:v>-0.09</c:v>
                </c:pt>
                <c:pt idx="725">
                  <c:v>0.17</c:v>
                </c:pt>
                <c:pt idx="726">
                  <c:v>-0.05</c:v>
                </c:pt>
                <c:pt idx="727">
                  <c:v>0</c:v>
                </c:pt>
                <c:pt idx="728">
                  <c:v>0.11</c:v>
                </c:pt>
                <c:pt idx="729">
                  <c:v>-0.16</c:v>
                </c:pt>
                <c:pt idx="730">
                  <c:v>-0.18</c:v>
                </c:pt>
                <c:pt idx="731">
                  <c:v>-0.02</c:v>
                </c:pt>
                <c:pt idx="732">
                  <c:v>-0.14000000000000001</c:v>
                </c:pt>
                <c:pt idx="733">
                  <c:v>0.04</c:v>
                </c:pt>
                <c:pt idx="734">
                  <c:v>0.28999999999999998</c:v>
                </c:pt>
                <c:pt idx="735">
                  <c:v>-0.12</c:v>
                </c:pt>
                <c:pt idx="736">
                  <c:v>0.11</c:v>
                </c:pt>
                <c:pt idx="737">
                  <c:v>-0.18</c:v>
                </c:pt>
                <c:pt idx="738">
                  <c:v>-0.12</c:v>
                </c:pt>
                <c:pt idx="739">
                  <c:v>0.08</c:v>
                </c:pt>
                <c:pt idx="740">
                  <c:v>-0.42</c:v>
                </c:pt>
                <c:pt idx="741">
                  <c:v>-0.09</c:v>
                </c:pt>
                <c:pt idx="742">
                  <c:v>0.11</c:v>
                </c:pt>
                <c:pt idx="743">
                  <c:v>0.05</c:v>
                </c:pt>
                <c:pt idx="744">
                  <c:v>0.02</c:v>
                </c:pt>
                <c:pt idx="745">
                  <c:v>-0.01</c:v>
                </c:pt>
                <c:pt idx="746">
                  <c:v>0.03</c:v>
                </c:pt>
                <c:pt idx="747">
                  <c:v>7.0000000000000007E-2</c:v>
                </c:pt>
                <c:pt idx="748">
                  <c:v>-0.02</c:v>
                </c:pt>
                <c:pt idx="749">
                  <c:v>-0.21</c:v>
                </c:pt>
                <c:pt idx="750">
                  <c:v>0.35</c:v>
                </c:pt>
                <c:pt idx="751">
                  <c:v>0.28999999999999998</c:v>
                </c:pt>
                <c:pt idx="752">
                  <c:v>0.03</c:v>
                </c:pt>
                <c:pt idx="753">
                  <c:v>0.19</c:v>
                </c:pt>
                <c:pt idx="754">
                  <c:v>-7.0000000000000007E-2</c:v>
                </c:pt>
                <c:pt idx="755">
                  <c:v>0.04</c:v>
                </c:pt>
                <c:pt idx="756">
                  <c:v>0.02</c:v>
                </c:pt>
                <c:pt idx="757">
                  <c:v>0.26</c:v>
                </c:pt>
                <c:pt idx="758">
                  <c:v>0.28999999999999998</c:v>
                </c:pt>
                <c:pt idx="759">
                  <c:v>0.02</c:v>
                </c:pt>
                <c:pt idx="760">
                  <c:v>-0.18</c:v>
                </c:pt>
                <c:pt idx="761">
                  <c:v>0.35</c:v>
                </c:pt>
                <c:pt idx="762">
                  <c:v>-0.09</c:v>
                </c:pt>
                <c:pt idx="763">
                  <c:v>0.27</c:v>
                </c:pt>
                <c:pt idx="764">
                  <c:v>0.01</c:v>
                </c:pt>
                <c:pt idx="765">
                  <c:v>-0.11</c:v>
                </c:pt>
                <c:pt idx="766">
                  <c:v>0</c:v>
                </c:pt>
                <c:pt idx="767">
                  <c:v>-0.17</c:v>
                </c:pt>
                <c:pt idx="768">
                  <c:v>-7.0000000000000007E-2</c:v>
                </c:pt>
                <c:pt idx="769">
                  <c:v>0.2</c:v>
                </c:pt>
                <c:pt idx="770">
                  <c:v>0</c:v>
                </c:pt>
                <c:pt idx="771">
                  <c:v>0.24</c:v>
                </c:pt>
                <c:pt idx="772">
                  <c:v>-0.25</c:v>
                </c:pt>
                <c:pt idx="773">
                  <c:v>-0.13</c:v>
                </c:pt>
                <c:pt idx="774">
                  <c:v>0.14000000000000001</c:v>
                </c:pt>
                <c:pt idx="775">
                  <c:v>-0.14000000000000001</c:v>
                </c:pt>
                <c:pt idx="776">
                  <c:v>0.04</c:v>
                </c:pt>
                <c:pt idx="777">
                  <c:v>0.05</c:v>
                </c:pt>
                <c:pt idx="778">
                  <c:v>-0.09</c:v>
                </c:pt>
                <c:pt idx="779">
                  <c:v>0.15</c:v>
                </c:pt>
                <c:pt idx="780">
                  <c:v>0.51</c:v>
                </c:pt>
                <c:pt idx="781">
                  <c:v>-0.37</c:v>
                </c:pt>
                <c:pt idx="782">
                  <c:v>0.34</c:v>
                </c:pt>
                <c:pt idx="783">
                  <c:v>0.04</c:v>
                </c:pt>
                <c:pt idx="784">
                  <c:v>0.23</c:v>
                </c:pt>
                <c:pt idx="785">
                  <c:v>0.19</c:v>
                </c:pt>
                <c:pt idx="786">
                  <c:v>-0.12</c:v>
                </c:pt>
                <c:pt idx="787">
                  <c:v>0.11</c:v>
                </c:pt>
                <c:pt idx="788">
                  <c:v>0.14000000000000001</c:v>
                </c:pt>
                <c:pt idx="789">
                  <c:v>-0.1</c:v>
                </c:pt>
                <c:pt idx="790">
                  <c:v>0.1</c:v>
                </c:pt>
                <c:pt idx="791">
                  <c:v>-0.16</c:v>
                </c:pt>
                <c:pt idx="792">
                  <c:v>-0.23</c:v>
                </c:pt>
                <c:pt idx="793">
                  <c:v>-0.17</c:v>
                </c:pt>
                <c:pt idx="794">
                  <c:v>0.21</c:v>
                </c:pt>
                <c:pt idx="795">
                  <c:v>0.14000000000000001</c:v>
                </c:pt>
                <c:pt idx="796">
                  <c:v>0.08</c:v>
                </c:pt>
                <c:pt idx="797">
                  <c:v>0.47</c:v>
                </c:pt>
                <c:pt idx="798">
                  <c:v>-0.01</c:v>
                </c:pt>
                <c:pt idx="799">
                  <c:v>0.3</c:v>
                </c:pt>
                <c:pt idx="800">
                  <c:v>-0.09</c:v>
                </c:pt>
                <c:pt idx="801">
                  <c:v>0.3</c:v>
                </c:pt>
                <c:pt idx="802">
                  <c:v>0.01</c:v>
                </c:pt>
                <c:pt idx="803">
                  <c:v>-7.0000000000000007E-2</c:v>
                </c:pt>
                <c:pt idx="804">
                  <c:v>0.03</c:v>
                </c:pt>
                <c:pt idx="805">
                  <c:v>-0.17</c:v>
                </c:pt>
                <c:pt idx="806">
                  <c:v>-0.05</c:v>
                </c:pt>
                <c:pt idx="807">
                  <c:v>0.12</c:v>
                </c:pt>
                <c:pt idx="808">
                  <c:v>-0.04</c:v>
                </c:pt>
                <c:pt idx="809">
                  <c:v>0.28000000000000003</c:v>
                </c:pt>
                <c:pt idx="810">
                  <c:v>0.31</c:v>
                </c:pt>
                <c:pt idx="811">
                  <c:v>0.13</c:v>
                </c:pt>
                <c:pt idx="812">
                  <c:v>0.18</c:v>
                </c:pt>
                <c:pt idx="813">
                  <c:v>-0.41</c:v>
                </c:pt>
                <c:pt idx="814">
                  <c:v>-0.36</c:v>
                </c:pt>
                <c:pt idx="815">
                  <c:v>-0.02</c:v>
                </c:pt>
                <c:pt idx="816">
                  <c:v>-0.06</c:v>
                </c:pt>
                <c:pt idx="817">
                  <c:v>0.08</c:v>
                </c:pt>
                <c:pt idx="818">
                  <c:v>-0.31</c:v>
                </c:pt>
                <c:pt idx="819">
                  <c:v>-0.38</c:v>
                </c:pt>
                <c:pt idx="820">
                  <c:v>-0.27</c:v>
                </c:pt>
                <c:pt idx="821">
                  <c:v>-0.02</c:v>
                </c:pt>
                <c:pt idx="822">
                  <c:v>-0.1</c:v>
                </c:pt>
                <c:pt idx="823">
                  <c:v>0.34</c:v>
                </c:pt>
                <c:pt idx="824">
                  <c:v>-0.13</c:v>
                </c:pt>
                <c:pt idx="825">
                  <c:v>0.08</c:v>
                </c:pt>
                <c:pt idx="826">
                  <c:v>-0.18</c:v>
                </c:pt>
                <c:pt idx="827">
                  <c:v>-0.15</c:v>
                </c:pt>
                <c:pt idx="828">
                  <c:v>0.11</c:v>
                </c:pt>
                <c:pt idx="829">
                  <c:v>-0.14000000000000001</c:v>
                </c:pt>
                <c:pt idx="830">
                  <c:v>-0.44</c:v>
                </c:pt>
                <c:pt idx="831">
                  <c:v>0.25</c:v>
                </c:pt>
                <c:pt idx="832">
                  <c:v>0.15</c:v>
                </c:pt>
                <c:pt idx="833">
                  <c:v>0.13</c:v>
                </c:pt>
                <c:pt idx="834">
                  <c:v>-0.16</c:v>
                </c:pt>
                <c:pt idx="835">
                  <c:v>0.08</c:v>
                </c:pt>
                <c:pt idx="836">
                  <c:v>-0.18</c:v>
                </c:pt>
                <c:pt idx="837">
                  <c:v>-0.19</c:v>
                </c:pt>
                <c:pt idx="838">
                  <c:v>-0.03</c:v>
                </c:pt>
                <c:pt idx="839">
                  <c:v>-0.01</c:v>
                </c:pt>
                <c:pt idx="840">
                  <c:v>-0.06</c:v>
                </c:pt>
                <c:pt idx="841">
                  <c:v>-0.06</c:v>
                </c:pt>
                <c:pt idx="842">
                  <c:v>0.03</c:v>
                </c:pt>
                <c:pt idx="843">
                  <c:v>0.05</c:v>
                </c:pt>
                <c:pt idx="844">
                  <c:v>0.04</c:v>
                </c:pt>
                <c:pt idx="845">
                  <c:v>-0.25</c:v>
                </c:pt>
                <c:pt idx="846">
                  <c:v>-0.03</c:v>
                </c:pt>
                <c:pt idx="847">
                  <c:v>-0.01</c:v>
                </c:pt>
                <c:pt idx="848">
                  <c:v>-0.13</c:v>
                </c:pt>
                <c:pt idx="849">
                  <c:v>0.12</c:v>
                </c:pt>
                <c:pt idx="850">
                  <c:v>-0.13</c:v>
                </c:pt>
                <c:pt idx="851">
                  <c:v>0.42</c:v>
                </c:pt>
                <c:pt idx="852">
                  <c:v>0.21</c:v>
                </c:pt>
                <c:pt idx="853">
                  <c:v>-0.18</c:v>
                </c:pt>
                <c:pt idx="854">
                  <c:v>-0.28999999999999998</c:v>
                </c:pt>
                <c:pt idx="855">
                  <c:v>-0.03</c:v>
                </c:pt>
                <c:pt idx="856">
                  <c:v>0.2</c:v>
                </c:pt>
                <c:pt idx="857">
                  <c:v>-0.27</c:v>
                </c:pt>
                <c:pt idx="858">
                  <c:v>-7.0000000000000007E-2</c:v>
                </c:pt>
                <c:pt idx="859">
                  <c:v>-0.28000000000000003</c:v>
                </c:pt>
                <c:pt idx="860">
                  <c:v>0.08</c:v>
                </c:pt>
                <c:pt idx="861">
                  <c:v>0.05</c:v>
                </c:pt>
                <c:pt idx="862">
                  <c:v>-0.14000000000000001</c:v>
                </c:pt>
                <c:pt idx="863">
                  <c:v>-0.43</c:v>
                </c:pt>
                <c:pt idx="864">
                  <c:v>0.01</c:v>
                </c:pt>
                <c:pt idx="865">
                  <c:v>-0.1</c:v>
                </c:pt>
                <c:pt idx="866">
                  <c:v>0.14000000000000001</c:v>
                </c:pt>
                <c:pt idx="867">
                  <c:v>0.66</c:v>
                </c:pt>
                <c:pt idx="868">
                  <c:v>-0.24</c:v>
                </c:pt>
                <c:pt idx="869">
                  <c:v>0.15</c:v>
                </c:pt>
                <c:pt idx="870">
                  <c:v>-0.42</c:v>
                </c:pt>
                <c:pt idx="871">
                  <c:v>7.0000000000000007E-2</c:v>
                </c:pt>
                <c:pt idx="872">
                  <c:v>-0.31</c:v>
                </c:pt>
                <c:pt idx="873">
                  <c:v>-0.43</c:v>
                </c:pt>
                <c:pt idx="874">
                  <c:v>-0.1</c:v>
                </c:pt>
                <c:pt idx="875">
                  <c:v>0.16</c:v>
                </c:pt>
                <c:pt idx="876">
                  <c:v>0.01</c:v>
                </c:pt>
                <c:pt idx="877">
                  <c:v>-0.21</c:v>
                </c:pt>
                <c:pt idx="878">
                  <c:v>0.01</c:v>
                </c:pt>
                <c:pt idx="879">
                  <c:v>-0.14000000000000001</c:v>
                </c:pt>
                <c:pt idx="880">
                  <c:v>-7.0000000000000007E-2</c:v>
                </c:pt>
                <c:pt idx="881">
                  <c:v>-0.04</c:v>
                </c:pt>
                <c:pt idx="882">
                  <c:v>-0.03</c:v>
                </c:pt>
                <c:pt idx="883">
                  <c:v>0.18</c:v>
                </c:pt>
                <c:pt idx="884">
                  <c:v>-0.01</c:v>
                </c:pt>
                <c:pt idx="885">
                  <c:v>-0.08</c:v>
                </c:pt>
                <c:pt idx="886">
                  <c:v>-0.08</c:v>
                </c:pt>
                <c:pt idx="887">
                  <c:v>-0.19</c:v>
                </c:pt>
                <c:pt idx="888">
                  <c:v>-0.02</c:v>
                </c:pt>
                <c:pt idx="889">
                  <c:v>-0.03</c:v>
                </c:pt>
                <c:pt idx="890">
                  <c:v>0.04</c:v>
                </c:pt>
                <c:pt idx="891">
                  <c:v>0.02</c:v>
                </c:pt>
                <c:pt idx="892">
                  <c:v>-0.24</c:v>
                </c:pt>
                <c:pt idx="893">
                  <c:v>0.13</c:v>
                </c:pt>
                <c:pt idx="894">
                  <c:v>7.0000000000000007E-2</c:v>
                </c:pt>
                <c:pt idx="895">
                  <c:v>-0.1</c:v>
                </c:pt>
                <c:pt idx="896">
                  <c:v>-7.0000000000000007E-2</c:v>
                </c:pt>
                <c:pt idx="897">
                  <c:v>7.0000000000000007E-2</c:v>
                </c:pt>
                <c:pt idx="898">
                  <c:v>-0.11</c:v>
                </c:pt>
                <c:pt idx="899">
                  <c:v>-0.01</c:v>
                </c:pt>
                <c:pt idx="900">
                  <c:v>7.0000000000000007E-2</c:v>
                </c:pt>
                <c:pt idx="901">
                  <c:v>0.14000000000000001</c:v>
                </c:pt>
                <c:pt idx="902">
                  <c:v>0.02</c:v>
                </c:pt>
                <c:pt idx="903">
                  <c:v>-0.12</c:v>
                </c:pt>
                <c:pt idx="904">
                  <c:v>-0.12</c:v>
                </c:pt>
                <c:pt idx="905">
                  <c:v>-0.15</c:v>
                </c:pt>
                <c:pt idx="906">
                  <c:v>-0.01</c:v>
                </c:pt>
                <c:pt idx="907">
                  <c:v>0.2</c:v>
                </c:pt>
                <c:pt idx="908">
                  <c:v>0.05</c:v>
                </c:pt>
                <c:pt idx="909">
                  <c:v>0.2</c:v>
                </c:pt>
                <c:pt idx="910">
                  <c:v>0.04</c:v>
                </c:pt>
                <c:pt idx="911">
                  <c:v>-0.05</c:v>
                </c:pt>
                <c:pt idx="912">
                  <c:v>0</c:v>
                </c:pt>
                <c:pt idx="913">
                  <c:v>0.17</c:v>
                </c:pt>
                <c:pt idx="914">
                  <c:v>0.01</c:v>
                </c:pt>
                <c:pt idx="915">
                  <c:v>0.06</c:v>
                </c:pt>
                <c:pt idx="916">
                  <c:v>-0.01</c:v>
                </c:pt>
                <c:pt idx="917">
                  <c:v>0.11</c:v>
                </c:pt>
                <c:pt idx="918">
                  <c:v>0.05</c:v>
                </c:pt>
                <c:pt idx="919">
                  <c:v>0.04</c:v>
                </c:pt>
                <c:pt idx="920">
                  <c:v>0</c:v>
                </c:pt>
                <c:pt idx="921">
                  <c:v>0.18</c:v>
                </c:pt>
                <c:pt idx="922">
                  <c:v>-0.01</c:v>
                </c:pt>
                <c:pt idx="923">
                  <c:v>0.03</c:v>
                </c:pt>
                <c:pt idx="924">
                  <c:v>-0.02</c:v>
                </c:pt>
                <c:pt idx="925">
                  <c:v>7.0000000000000007E-2</c:v>
                </c:pt>
                <c:pt idx="926">
                  <c:v>-0.1</c:v>
                </c:pt>
                <c:pt idx="927">
                  <c:v>-0.1</c:v>
                </c:pt>
                <c:pt idx="928">
                  <c:v>-0.02</c:v>
                </c:pt>
                <c:pt idx="929">
                  <c:v>-0.11</c:v>
                </c:pt>
                <c:pt idx="930">
                  <c:v>0.19</c:v>
                </c:pt>
                <c:pt idx="931">
                  <c:v>-0.02</c:v>
                </c:pt>
                <c:pt idx="932">
                  <c:v>0</c:v>
                </c:pt>
                <c:pt idx="933">
                  <c:v>0.02</c:v>
                </c:pt>
                <c:pt idx="934">
                  <c:v>0.09</c:v>
                </c:pt>
                <c:pt idx="935">
                  <c:v>0.08</c:v>
                </c:pt>
                <c:pt idx="936">
                  <c:v>-0.19</c:v>
                </c:pt>
                <c:pt idx="937">
                  <c:v>-0.01</c:v>
                </c:pt>
                <c:pt idx="938">
                  <c:v>-0.03</c:v>
                </c:pt>
                <c:pt idx="939">
                  <c:v>0.04</c:v>
                </c:pt>
                <c:pt idx="940">
                  <c:v>0.03</c:v>
                </c:pt>
                <c:pt idx="941">
                  <c:v>-0.03</c:v>
                </c:pt>
                <c:pt idx="942">
                  <c:v>0.02</c:v>
                </c:pt>
                <c:pt idx="943">
                  <c:v>0.16</c:v>
                </c:pt>
                <c:pt idx="944">
                  <c:v>-0.06</c:v>
                </c:pt>
                <c:pt idx="945">
                  <c:v>0.12</c:v>
                </c:pt>
                <c:pt idx="946">
                  <c:v>7.0000000000000007E-2</c:v>
                </c:pt>
                <c:pt idx="947">
                  <c:v>-0.08</c:v>
                </c:pt>
                <c:pt idx="948">
                  <c:v>0</c:v>
                </c:pt>
                <c:pt idx="949">
                  <c:v>0</c:v>
                </c:pt>
                <c:pt idx="950">
                  <c:v>0.04</c:v>
                </c:pt>
                <c:pt idx="951">
                  <c:v>-0.04</c:v>
                </c:pt>
                <c:pt idx="952">
                  <c:v>-0.19</c:v>
                </c:pt>
                <c:pt idx="953">
                  <c:v>-7.0000000000000007E-2</c:v>
                </c:pt>
                <c:pt idx="954">
                  <c:v>-0.08</c:v>
                </c:pt>
                <c:pt idx="955">
                  <c:v>0.06</c:v>
                </c:pt>
                <c:pt idx="956">
                  <c:v>0.35</c:v>
                </c:pt>
                <c:pt idx="957">
                  <c:v>-0.12</c:v>
                </c:pt>
                <c:pt idx="958">
                  <c:v>-0.01</c:v>
                </c:pt>
                <c:pt idx="959">
                  <c:v>0.1</c:v>
                </c:pt>
                <c:pt idx="960">
                  <c:v>-7.0000000000000007E-2</c:v>
                </c:pt>
                <c:pt idx="961">
                  <c:v>-0.18</c:v>
                </c:pt>
                <c:pt idx="962">
                  <c:v>0.09</c:v>
                </c:pt>
                <c:pt idx="963">
                  <c:v>-0.02</c:v>
                </c:pt>
                <c:pt idx="964">
                  <c:v>0.03</c:v>
                </c:pt>
                <c:pt idx="965">
                  <c:v>-0.03</c:v>
                </c:pt>
                <c:pt idx="966">
                  <c:v>0.16</c:v>
                </c:pt>
                <c:pt idx="967">
                  <c:v>-0.1</c:v>
                </c:pt>
                <c:pt idx="968">
                  <c:v>-0.06</c:v>
                </c:pt>
                <c:pt idx="969">
                  <c:v>-0.02</c:v>
                </c:pt>
                <c:pt idx="970">
                  <c:v>-0.11</c:v>
                </c:pt>
                <c:pt idx="971">
                  <c:v>-0.15</c:v>
                </c:pt>
                <c:pt idx="972">
                  <c:v>0.02</c:v>
                </c:pt>
                <c:pt idx="973">
                  <c:v>-0.1</c:v>
                </c:pt>
                <c:pt idx="974">
                  <c:v>-0.13</c:v>
                </c:pt>
                <c:pt idx="975">
                  <c:v>-0.09</c:v>
                </c:pt>
                <c:pt idx="976">
                  <c:v>0.03</c:v>
                </c:pt>
                <c:pt idx="977">
                  <c:v>0.02</c:v>
                </c:pt>
                <c:pt idx="978">
                  <c:v>-0.09</c:v>
                </c:pt>
                <c:pt idx="979">
                  <c:v>0.03</c:v>
                </c:pt>
                <c:pt idx="980">
                  <c:v>-0.06</c:v>
                </c:pt>
                <c:pt idx="981">
                  <c:v>-0.01</c:v>
                </c:pt>
                <c:pt idx="982">
                  <c:v>0.05</c:v>
                </c:pt>
                <c:pt idx="983">
                  <c:v>-0.09</c:v>
                </c:pt>
                <c:pt idx="984">
                  <c:v>0.08</c:v>
                </c:pt>
                <c:pt idx="985">
                  <c:v>0.05</c:v>
                </c:pt>
                <c:pt idx="986">
                  <c:v>-0.14000000000000001</c:v>
                </c:pt>
                <c:pt idx="987">
                  <c:v>-0.06</c:v>
                </c:pt>
                <c:pt idx="988">
                  <c:v>0.12</c:v>
                </c:pt>
                <c:pt idx="989">
                  <c:v>0.05</c:v>
                </c:pt>
                <c:pt idx="990">
                  <c:v>-0.04</c:v>
                </c:pt>
                <c:pt idx="991">
                  <c:v>0</c:v>
                </c:pt>
                <c:pt idx="992">
                  <c:v>-7.0000000000000007E-2</c:v>
                </c:pt>
                <c:pt idx="993">
                  <c:v>0</c:v>
                </c:pt>
                <c:pt idx="994">
                  <c:v>-0.08</c:v>
                </c:pt>
                <c:pt idx="995">
                  <c:v>-0.03</c:v>
                </c:pt>
                <c:pt idx="996">
                  <c:v>-0.04</c:v>
                </c:pt>
                <c:pt idx="997">
                  <c:v>0.31</c:v>
                </c:pt>
                <c:pt idx="998">
                  <c:v>-0.01</c:v>
                </c:pt>
                <c:pt idx="999">
                  <c:v>0.03</c:v>
                </c:pt>
                <c:pt idx="1000">
                  <c:v>0</c:v>
                </c:pt>
                <c:pt idx="1001">
                  <c:v>0</c:v>
                </c:pt>
                <c:pt idx="1002">
                  <c:v>0.32</c:v>
                </c:pt>
                <c:pt idx="1003">
                  <c:v>-0.09</c:v>
                </c:pt>
                <c:pt idx="1004">
                  <c:v>-0.09</c:v>
                </c:pt>
                <c:pt idx="1005">
                  <c:v>-0.09</c:v>
                </c:pt>
                <c:pt idx="1006">
                  <c:v>-0.13</c:v>
                </c:pt>
                <c:pt idx="1007">
                  <c:v>0.05</c:v>
                </c:pt>
                <c:pt idx="1008">
                  <c:v>-0.04</c:v>
                </c:pt>
                <c:pt idx="1009">
                  <c:v>0.04</c:v>
                </c:pt>
                <c:pt idx="1010">
                  <c:v>-0.1</c:v>
                </c:pt>
                <c:pt idx="1011">
                  <c:v>-0.05</c:v>
                </c:pt>
                <c:pt idx="1012">
                  <c:v>-0.04</c:v>
                </c:pt>
                <c:pt idx="1013">
                  <c:v>0.16</c:v>
                </c:pt>
                <c:pt idx="1014">
                  <c:v>0.02</c:v>
                </c:pt>
                <c:pt idx="1015">
                  <c:v>0.09</c:v>
                </c:pt>
                <c:pt idx="1016">
                  <c:v>0.15</c:v>
                </c:pt>
                <c:pt idx="1017">
                  <c:v>0.02</c:v>
                </c:pt>
                <c:pt idx="1018">
                  <c:v>-0.16</c:v>
                </c:pt>
                <c:pt idx="1019">
                  <c:v>0</c:v>
                </c:pt>
                <c:pt idx="1020">
                  <c:v>0</c:v>
                </c:pt>
                <c:pt idx="1021">
                  <c:v>-0.05</c:v>
                </c:pt>
                <c:pt idx="1022">
                  <c:v>0.19</c:v>
                </c:pt>
                <c:pt idx="1023">
                  <c:v>0.13</c:v>
                </c:pt>
                <c:pt idx="1024">
                  <c:v>-0.2</c:v>
                </c:pt>
                <c:pt idx="1025">
                  <c:v>0.19</c:v>
                </c:pt>
                <c:pt idx="1026">
                  <c:v>0.1</c:v>
                </c:pt>
                <c:pt idx="1027">
                  <c:v>-7.0000000000000007E-2</c:v>
                </c:pt>
                <c:pt idx="1028">
                  <c:v>7.0000000000000007E-2</c:v>
                </c:pt>
                <c:pt idx="1029">
                  <c:v>0.08</c:v>
                </c:pt>
                <c:pt idx="1030">
                  <c:v>-0.08</c:v>
                </c:pt>
                <c:pt idx="1031">
                  <c:v>-0.08</c:v>
                </c:pt>
                <c:pt idx="1032">
                  <c:v>0.37</c:v>
                </c:pt>
                <c:pt idx="1033">
                  <c:v>0.16</c:v>
                </c:pt>
                <c:pt idx="1034">
                  <c:v>0.09</c:v>
                </c:pt>
                <c:pt idx="1035">
                  <c:v>-0.21</c:v>
                </c:pt>
                <c:pt idx="1036">
                  <c:v>0.12</c:v>
                </c:pt>
                <c:pt idx="1037">
                  <c:v>-0.14000000000000001</c:v>
                </c:pt>
                <c:pt idx="1038">
                  <c:v>0.02</c:v>
                </c:pt>
                <c:pt idx="1039">
                  <c:v>0.27</c:v>
                </c:pt>
                <c:pt idx="1040">
                  <c:v>0.02</c:v>
                </c:pt>
                <c:pt idx="1041">
                  <c:v>0.18</c:v>
                </c:pt>
                <c:pt idx="1042">
                  <c:v>0.11</c:v>
                </c:pt>
                <c:pt idx="1043">
                  <c:v>0.43</c:v>
                </c:pt>
                <c:pt idx="1044">
                  <c:v>0.26</c:v>
                </c:pt>
                <c:pt idx="1045">
                  <c:v>-0.12</c:v>
                </c:pt>
                <c:pt idx="1046">
                  <c:v>0.52</c:v>
                </c:pt>
                <c:pt idx="1047">
                  <c:v>0.04</c:v>
                </c:pt>
                <c:pt idx="1048">
                  <c:v>0</c:v>
                </c:pt>
                <c:pt idx="1049">
                  <c:v>0.08</c:v>
                </c:pt>
                <c:pt idx="1050">
                  <c:v>0.03</c:v>
                </c:pt>
                <c:pt idx="1051">
                  <c:v>0.17</c:v>
                </c:pt>
                <c:pt idx="1052">
                  <c:v>0.02</c:v>
                </c:pt>
                <c:pt idx="1053">
                  <c:v>-0.02</c:v>
                </c:pt>
                <c:pt idx="1054">
                  <c:v>0.06</c:v>
                </c:pt>
                <c:pt idx="1055">
                  <c:v>0.02</c:v>
                </c:pt>
                <c:pt idx="1056">
                  <c:v>-0.12</c:v>
                </c:pt>
                <c:pt idx="1057">
                  <c:v>-0.05</c:v>
                </c:pt>
                <c:pt idx="1058">
                  <c:v>-0.16</c:v>
                </c:pt>
                <c:pt idx="1059">
                  <c:v>0.17</c:v>
                </c:pt>
                <c:pt idx="1060">
                  <c:v>0.04</c:v>
                </c:pt>
                <c:pt idx="1061">
                  <c:v>0.44</c:v>
                </c:pt>
                <c:pt idx="1062">
                  <c:v>0.22</c:v>
                </c:pt>
                <c:pt idx="1063">
                  <c:v>0.25</c:v>
                </c:pt>
                <c:pt idx="1064">
                  <c:v>0.21</c:v>
                </c:pt>
                <c:pt idx="1065">
                  <c:v>7.0000000000000007E-2</c:v>
                </c:pt>
                <c:pt idx="1066">
                  <c:v>0.14000000000000001</c:v>
                </c:pt>
                <c:pt idx="1067">
                  <c:v>-0.57999999999999996</c:v>
                </c:pt>
                <c:pt idx="1068">
                  <c:v>-0.04</c:v>
                </c:pt>
                <c:pt idx="1069">
                  <c:v>-0.12</c:v>
                </c:pt>
                <c:pt idx="1070">
                  <c:v>0</c:v>
                </c:pt>
                <c:pt idx="1071">
                  <c:v>0.01</c:v>
                </c:pt>
                <c:pt idx="1072">
                  <c:v>-0.16</c:v>
                </c:pt>
                <c:pt idx="1073">
                  <c:v>-0.09</c:v>
                </c:pt>
                <c:pt idx="1074">
                  <c:v>0.22</c:v>
                </c:pt>
                <c:pt idx="1075">
                  <c:v>-0.15</c:v>
                </c:pt>
                <c:pt idx="1076">
                  <c:v>0.02</c:v>
                </c:pt>
                <c:pt idx="1077">
                  <c:v>0.02</c:v>
                </c:pt>
                <c:pt idx="1078">
                  <c:v>-0.32</c:v>
                </c:pt>
                <c:pt idx="1079">
                  <c:v>-0.25</c:v>
                </c:pt>
                <c:pt idx="1080">
                  <c:v>-0.2</c:v>
                </c:pt>
                <c:pt idx="1081">
                  <c:v>-7.0000000000000007E-2</c:v>
                </c:pt>
                <c:pt idx="1082">
                  <c:v>0.03</c:v>
                </c:pt>
                <c:pt idx="1083">
                  <c:v>-0.27</c:v>
                </c:pt>
                <c:pt idx="1084">
                  <c:v>-0.36</c:v>
                </c:pt>
                <c:pt idx="1085">
                  <c:v>-0.1</c:v>
                </c:pt>
                <c:pt idx="1086">
                  <c:v>-0.18</c:v>
                </c:pt>
                <c:pt idx="1087">
                  <c:v>-0.23</c:v>
                </c:pt>
                <c:pt idx="1088">
                  <c:v>0</c:v>
                </c:pt>
                <c:pt idx="1089">
                  <c:v>-0.2</c:v>
                </c:pt>
                <c:pt idx="1090">
                  <c:v>-0.08</c:v>
                </c:pt>
                <c:pt idx="1091">
                  <c:v>-0.09</c:v>
                </c:pt>
                <c:pt idx="1092">
                  <c:v>-0.09</c:v>
                </c:pt>
                <c:pt idx="1093">
                  <c:v>0.11</c:v>
                </c:pt>
                <c:pt idx="1094">
                  <c:v>7.0000000000000007E-2</c:v>
                </c:pt>
                <c:pt idx="1095">
                  <c:v>0.14000000000000001</c:v>
                </c:pt>
                <c:pt idx="1096">
                  <c:v>-0.09</c:v>
                </c:pt>
                <c:pt idx="1097">
                  <c:v>-0.24</c:v>
                </c:pt>
                <c:pt idx="1098">
                  <c:v>-7.0000000000000007E-2</c:v>
                </c:pt>
                <c:pt idx="1099">
                  <c:v>0.12</c:v>
                </c:pt>
                <c:pt idx="1100">
                  <c:v>0.17</c:v>
                </c:pt>
                <c:pt idx="1101">
                  <c:v>-0.31</c:v>
                </c:pt>
                <c:pt idx="1102">
                  <c:v>0.1</c:v>
                </c:pt>
                <c:pt idx="1103">
                  <c:v>0.01</c:v>
                </c:pt>
                <c:pt idx="1104">
                  <c:v>0.02</c:v>
                </c:pt>
                <c:pt idx="1105">
                  <c:v>0.11</c:v>
                </c:pt>
                <c:pt idx="1106">
                  <c:v>-0.02</c:v>
                </c:pt>
                <c:pt idx="1107">
                  <c:v>0.09</c:v>
                </c:pt>
                <c:pt idx="1108">
                  <c:v>-0.24</c:v>
                </c:pt>
                <c:pt idx="1109">
                  <c:v>0.01</c:v>
                </c:pt>
                <c:pt idx="1110">
                  <c:v>-0.2</c:v>
                </c:pt>
                <c:pt idx="1111">
                  <c:v>-0.15</c:v>
                </c:pt>
                <c:pt idx="1112">
                  <c:v>0.02</c:v>
                </c:pt>
                <c:pt idx="1113">
                  <c:v>0.23</c:v>
                </c:pt>
                <c:pt idx="1114">
                  <c:v>0.08</c:v>
                </c:pt>
                <c:pt idx="1115">
                  <c:v>0.52</c:v>
                </c:pt>
                <c:pt idx="1116">
                  <c:v>0.16</c:v>
                </c:pt>
                <c:pt idx="1117">
                  <c:v>-0.31</c:v>
                </c:pt>
                <c:pt idx="1118">
                  <c:v>0.05</c:v>
                </c:pt>
                <c:pt idx="1119">
                  <c:v>0.18</c:v>
                </c:pt>
                <c:pt idx="1120">
                  <c:v>0.15</c:v>
                </c:pt>
                <c:pt idx="1121">
                  <c:v>-0.21</c:v>
                </c:pt>
                <c:pt idx="1122">
                  <c:v>0.17</c:v>
                </c:pt>
                <c:pt idx="1123">
                  <c:v>0.24</c:v>
                </c:pt>
                <c:pt idx="1124">
                  <c:v>7.0000000000000007E-2</c:v>
                </c:pt>
                <c:pt idx="1125">
                  <c:v>-0.03</c:v>
                </c:pt>
                <c:pt idx="1126">
                  <c:v>0.13</c:v>
                </c:pt>
                <c:pt idx="1127">
                  <c:v>-0.23</c:v>
                </c:pt>
                <c:pt idx="1128">
                  <c:v>0.11</c:v>
                </c:pt>
                <c:pt idx="1129">
                  <c:v>0.22</c:v>
                </c:pt>
                <c:pt idx="1130">
                  <c:v>-0.37</c:v>
                </c:pt>
                <c:pt idx="1131">
                  <c:v>0.31</c:v>
                </c:pt>
                <c:pt idx="1132">
                  <c:v>0.12</c:v>
                </c:pt>
                <c:pt idx="1133">
                  <c:v>-0.13</c:v>
                </c:pt>
                <c:pt idx="1134">
                  <c:v>-0.06</c:v>
                </c:pt>
                <c:pt idx="1135">
                  <c:v>0</c:v>
                </c:pt>
                <c:pt idx="1136">
                  <c:v>0.26</c:v>
                </c:pt>
                <c:pt idx="1137">
                  <c:v>0.19</c:v>
                </c:pt>
                <c:pt idx="1138">
                  <c:v>-0.1</c:v>
                </c:pt>
                <c:pt idx="1139">
                  <c:v>-0.01</c:v>
                </c:pt>
                <c:pt idx="1140">
                  <c:v>-0.05</c:v>
                </c:pt>
                <c:pt idx="1141">
                  <c:v>0.17</c:v>
                </c:pt>
                <c:pt idx="1142">
                  <c:v>0.18</c:v>
                </c:pt>
                <c:pt idx="1143">
                  <c:v>-0.76</c:v>
                </c:pt>
                <c:pt idx="1144">
                  <c:v>0.15</c:v>
                </c:pt>
                <c:pt idx="1145">
                  <c:v>0.1</c:v>
                </c:pt>
                <c:pt idx="1146">
                  <c:v>0.19</c:v>
                </c:pt>
                <c:pt idx="1147">
                  <c:v>0.21</c:v>
                </c:pt>
                <c:pt idx="1148">
                  <c:v>0.39</c:v>
                </c:pt>
                <c:pt idx="1149">
                  <c:v>0.04</c:v>
                </c:pt>
                <c:pt idx="1150">
                  <c:v>0.23</c:v>
                </c:pt>
                <c:pt idx="1151">
                  <c:v>0.05</c:v>
                </c:pt>
                <c:pt idx="1152">
                  <c:v>0.28000000000000003</c:v>
                </c:pt>
                <c:pt idx="1153">
                  <c:v>-0.09</c:v>
                </c:pt>
                <c:pt idx="1154">
                  <c:v>0.09</c:v>
                </c:pt>
                <c:pt idx="1155">
                  <c:v>-0.14000000000000001</c:v>
                </c:pt>
                <c:pt idx="1156">
                  <c:v>0.04</c:v>
                </c:pt>
                <c:pt idx="1157">
                  <c:v>-0.06</c:v>
                </c:pt>
                <c:pt idx="1158">
                  <c:v>-0.1</c:v>
                </c:pt>
                <c:pt idx="1159">
                  <c:v>-0.11</c:v>
                </c:pt>
                <c:pt idx="1160">
                  <c:v>0.18</c:v>
                </c:pt>
                <c:pt idx="1161">
                  <c:v>-0.18</c:v>
                </c:pt>
                <c:pt idx="1162">
                  <c:v>-7.0000000000000007E-2</c:v>
                </c:pt>
                <c:pt idx="1163">
                  <c:v>0.12</c:v>
                </c:pt>
                <c:pt idx="1164">
                  <c:v>0.02</c:v>
                </c:pt>
                <c:pt idx="1165">
                  <c:v>0.61</c:v>
                </c:pt>
                <c:pt idx="1166">
                  <c:v>0.02</c:v>
                </c:pt>
                <c:pt idx="1167">
                  <c:v>0.36</c:v>
                </c:pt>
                <c:pt idx="1168">
                  <c:v>0.2</c:v>
                </c:pt>
                <c:pt idx="1169">
                  <c:v>0.09</c:v>
                </c:pt>
                <c:pt idx="1170">
                  <c:v>0.02</c:v>
                </c:pt>
                <c:pt idx="1171">
                  <c:v>-0.28999999999999998</c:v>
                </c:pt>
                <c:pt idx="1172">
                  <c:v>-0.03</c:v>
                </c:pt>
                <c:pt idx="1173">
                  <c:v>-0.08</c:v>
                </c:pt>
                <c:pt idx="1174">
                  <c:v>0.33</c:v>
                </c:pt>
                <c:pt idx="1175">
                  <c:v>-0.21</c:v>
                </c:pt>
                <c:pt idx="1176">
                  <c:v>-0.19</c:v>
                </c:pt>
                <c:pt idx="1177">
                  <c:v>0.19</c:v>
                </c:pt>
                <c:pt idx="1178">
                  <c:v>0.13</c:v>
                </c:pt>
                <c:pt idx="1179">
                  <c:v>-0.34</c:v>
                </c:pt>
                <c:pt idx="1180">
                  <c:v>0.05</c:v>
                </c:pt>
                <c:pt idx="1181">
                  <c:v>-0.01</c:v>
                </c:pt>
                <c:pt idx="1182">
                  <c:v>0.15</c:v>
                </c:pt>
                <c:pt idx="1183">
                  <c:v>-0.16</c:v>
                </c:pt>
                <c:pt idx="1184">
                  <c:v>-0.26</c:v>
                </c:pt>
                <c:pt idx="1185">
                  <c:v>0.04</c:v>
                </c:pt>
                <c:pt idx="1186">
                  <c:v>0.05</c:v>
                </c:pt>
                <c:pt idx="1187">
                  <c:v>-0.2</c:v>
                </c:pt>
                <c:pt idx="1188">
                  <c:v>-0.28999999999999998</c:v>
                </c:pt>
                <c:pt idx="1189">
                  <c:v>-0.11</c:v>
                </c:pt>
                <c:pt idx="1190">
                  <c:v>0.04</c:v>
                </c:pt>
                <c:pt idx="1191">
                  <c:v>-0.2</c:v>
                </c:pt>
                <c:pt idx="1192">
                  <c:v>-0.15</c:v>
                </c:pt>
                <c:pt idx="1193">
                  <c:v>0.17</c:v>
                </c:pt>
                <c:pt idx="1194">
                  <c:v>-0.06</c:v>
                </c:pt>
                <c:pt idx="1195">
                  <c:v>-0.06</c:v>
                </c:pt>
                <c:pt idx="1196">
                  <c:v>-0.21</c:v>
                </c:pt>
                <c:pt idx="1197">
                  <c:v>0</c:v>
                </c:pt>
                <c:pt idx="1198">
                  <c:v>-0.31</c:v>
                </c:pt>
                <c:pt idx="1199">
                  <c:v>0.08</c:v>
                </c:pt>
                <c:pt idx="1200">
                  <c:v>-0.03</c:v>
                </c:pt>
                <c:pt idx="1201">
                  <c:v>-0.08</c:v>
                </c:pt>
                <c:pt idx="1202">
                  <c:v>-0.12</c:v>
                </c:pt>
                <c:pt idx="1203">
                  <c:v>-0.24</c:v>
                </c:pt>
                <c:pt idx="1204">
                  <c:v>7.0000000000000007E-2</c:v>
                </c:pt>
                <c:pt idx="1205">
                  <c:v>-0.34</c:v>
                </c:pt>
                <c:pt idx="1206">
                  <c:v>-0.02</c:v>
                </c:pt>
                <c:pt idx="1207">
                  <c:v>-0.2</c:v>
                </c:pt>
                <c:pt idx="1208">
                  <c:v>-0.08</c:v>
                </c:pt>
                <c:pt idx="1209">
                  <c:v>-0.03</c:v>
                </c:pt>
                <c:pt idx="1210">
                  <c:v>-0.04</c:v>
                </c:pt>
                <c:pt idx="1211">
                  <c:v>-0.09</c:v>
                </c:pt>
                <c:pt idx="1212">
                  <c:v>0.24</c:v>
                </c:pt>
                <c:pt idx="1213">
                  <c:v>-0.12</c:v>
                </c:pt>
                <c:pt idx="1214">
                  <c:v>-0.34</c:v>
                </c:pt>
                <c:pt idx="1215">
                  <c:v>0.22</c:v>
                </c:pt>
                <c:pt idx="1216">
                  <c:v>-0.16</c:v>
                </c:pt>
                <c:pt idx="1217">
                  <c:v>0.11</c:v>
                </c:pt>
                <c:pt idx="1218">
                  <c:v>-0.16</c:v>
                </c:pt>
                <c:pt idx="1219">
                  <c:v>0.22</c:v>
                </c:pt>
                <c:pt idx="1220">
                  <c:v>0.17</c:v>
                </c:pt>
                <c:pt idx="1221">
                  <c:v>-0.06</c:v>
                </c:pt>
                <c:pt idx="1222">
                  <c:v>7.0000000000000007E-2</c:v>
                </c:pt>
                <c:pt idx="1223">
                  <c:v>-0.21</c:v>
                </c:pt>
                <c:pt idx="1224">
                  <c:v>-0.1</c:v>
                </c:pt>
                <c:pt idx="1225">
                  <c:v>-0.31</c:v>
                </c:pt>
                <c:pt idx="1226">
                  <c:v>0.18</c:v>
                </c:pt>
                <c:pt idx="1227">
                  <c:v>0</c:v>
                </c:pt>
                <c:pt idx="1228">
                  <c:v>0.14000000000000001</c:v>
                </c:pt>
                <c:pt idx="1229">
                  <c:v>7.0000000000000007E-2</c:v>
                </c:pt>
                <c:pt idx="1230">
                  <c:v>-0.3</c:v>
                </c:pt>
                <c:pt idx="1231">
                  <c:v>-0.25</c:v>
                </c:pt>
                <c:pt idx="1232">
                  <c:v>-7.0000000000000007E-2</c:v>
                </c:pt>
                <c:pt idx="1233">
                  <c:v>-0.15</c:v>
                </c:pt>
                <c:pt idx="1234">
                  <c:v>0.18</c:v>
                </c:pt>
                <c:pt idx="1235">
                  <c:v>0.43</c:v>
                </c:pt>
                <c:pt idx="1236">
                  <c:v>0.03</c:v>
                </c:pt>
                <c:pt idx="1237">
                  <c:v>0.18</c:v>
                </c:pt>
                <c:pt idx="1238">
                  <c:v>-0.27</c:v>
                </c:pt>
                <c:pt idx="1239">
                  <c:v>-0.13</c:v>
                </c:pt>
                <c:pt idx="1240">
                  <c:v>-0.39</c:v>
                </c:pt>
                <c:pt idx="1241">
                  <c:v>-0.36</c:v>
                </c:pt>
                <c:pt idx="1242">
                  <c:v>0.09</c:v>
                </c:pt>
                <c:pt idx="1243">
                  <c:v>0.16</c:v>
                </c:pt>
                <c:pt idx="1244">
                  <c:v>-0.11</c:v>
                </c:pt>
                <c:pt idx="1245">
                  <c:v>-0.34</c:v>
                </c:pt>
                <c:pt idx="1246">
                  <c:v>-0.15</c:v>
                </c:pt>
                <c:pt idx="1247">
                  <c:v>-0.28999999999999998</c:v>
                </c:pt>
                <c:pt idx="1248">
                  <c:v>0.08</c:v>
                </c:pt>
                <c:pt idx="1249">
                  <c:v>0.03</c:v>
                </c:pt>
                <c:pt idx="1250">
                  <c:v>0.27</c:v>
                </c:pt>
                <c:pt idx="1251">
                  <c:v>-0.21</c:v>
                </c:pt>
                <c:pt idx="1252">
                  <c:v>-0.13</c:v>
                </c:pt>
                <c:pt idx="1253">
                  <c:v>-0.52</c:v>
                </c:pt>
                <c:pt idx="1254">
                  <c:v>-0.06</c:v>
                </c:pt>
                <c:pt idx="1255">
                  <c:v>-0.16</c:v>
                </c:pt>
                <c:pt idx="1256">
                  <c:v>-0.1</c:v>
                </c:pt>
                <c:pt idx="1257">
                  <c:v>0.05</c:v>
                </c:pt>
                <c:pt idx="1258">
                  <c:v>0.14000000000000001</c:v>
                </c:pt>
                <c:pt idx="1259">
                  <c:v>0.2</c:v>
                </c:pt>
                <c:pt idx="1260">
                  <c:v>-0.28999999999999998</c:v>
                </c:pt>
                <c:pt idx="1261">
                  <c:v>0.06</c:v>
                </c:pt>
                <c:pt idx="1262">
                  <c:v>-0.19</c:v>
                </c:pt>
                <c:pt idx="1263">
                  <c:v>0.26</c:v>
                </c:pt>
                <c:pt idx="1264">
                  <c:v>0.24</c:v>
                </c:pt>
                <c:pt idx="1265">
                  <c:v>-0.04</c:v>
                </c:pt>
                <c:pt idx="1266">
                  <c:v>0.33</c:v>
                </c:pt>
                <c:pt idx="1267">
                  <c:v>0.22</c:v>
                </c:pt>
                <c:pt idx="1268">
                  <c:v>-0.28000000000000003</c:v>
                </c:pt>
                <c:pt idx="1269">
                  <c:v>-0.04</c:v>
                </c:pt>
                <c:pt idx="1270">
                  <c:v>-0.09</c:v>
                </c:pt>
                <c:pt idx="1271">
                  <c:v>0.23</c:v>
                </c:pt>
                <c:pt idx="1272">
                  <c:v>-0.11</c:v>
                </c:pt>
                <c:pt idx="1273">
                  <c:v>0.39</c:v>
                </c:pt>
                <c:pt idx="1274">
                  <c:v>0.3</c:v>
                </c:pt>
                <c:pt idx="1275">
                  <c:v>-0.2</c:v>
                </c:pt>
                <c:pt idx="1276">
                  <c:v>0.04</c:v>
                </c:pt>
                <c:pt idx="1277">
                  <c:v>-0.02</c:v>
                </c:pt>
                <c:pt idx="1278">
                  <c:v>-0.5</c:v>
                </c:pt>
                <c:pt idx="1279">
                  <c:v>0.26</c:v>
                </c:pt>
                <c:pt idx="1280">
                  <c:v>-0.13</c:v>
                </c:pt>
                <c:pt idx="1281">
                  <c:v>-0.04</c:v>
                </c:pt>
                <c:pt idx="1282">
                  <c:v>0.4</c:v>
                </c:pt>
                <c:pt idx="1283">
                  <c:v>-0.17</c:v>
                </c:pt>
                <c:pt idx="1284">
                  <c:v>-0.14000000000000001</c:v>
                </c:pt>
                <c:pt idx="1285">
                  <c:v>0.24</c:v>
                </c:pt>
                <c:pt idx="1286">
                  <c:v>-0.01</c:v>
                </c:pt>
                <c:pt idx="1287">
                  <c:v>-0.41</c:v>
                </c:pt>
                <c:pt idx="1288">
                  <c:v>-0.12</c:v>
                </c:pt>
                <c:pt idx="1289">
                  <c:v>0.09</c:v>
                </c:pt>
                <c:pt idx="1290">
                  <c:v>-0.09</c:v>
                </c:pt>
                <c:pt idx="1291">
                  <c:v>0.1</c:v>
                </c:pt>
                <c:pt idx="1292">
                  <c:v>-0.19</c:v>
                </c:pt>
                <c:pt idx="1293">
                  <c:v>0.31</c:v>
                </c:pt>
                <c:pt idx="1294">
                  <c:v>0.36</c:v>
                </c:pt>
                <c:pt idx="1295">
                  <c:v>0.16</c:v>
                </c:pt>
                <c:pt idx="1296">
                  <c:v>0.2</c:v>
                </c:pt>
                <c:pt idx="1297">
                  <c:v>-0.1</c:v>
                </c:pt>
                <c:pt idx="1298">
                  <c:v>-0.28000000000000003</c:v>
                </c:pt>
                <c:pt idx="1299">
                  <c:v>7.0000000000000007E-2</c:v>
                </c:pt>
                <c:pt idx="1300">
                  <c:v>0.22</c:v>
                </c:pt>
                <c:pt idx="1301">
                  <c:v>0.08</c:v>
                </c:pt>
                <c:pt idx="1302">
                  <c:v>-0.03</c:v>
                </c:pt>
                <c:pt idx="1303">
                  <c:v>-0.36</c:v>
                </c:pt>
                <c:pt idx="1304">
                  <c:v>0.05</c:v>
                </c:pt>
                <c:pt idx="1305">
                  <c:v>0</c:v>
                </c:pt>
                <c:pt idx="1306">
                  <c:v>-0.23</c:v>
                </c:pt>
                <c:pt idx="1307">
                  <c:v>0.37</c:v>
                </c:pt>
                <c:pt idx="1308">
                  <c:v>0.15</c:v>
                </c:pt>
                <c:pt idx="1309">
                  <c:v>-0.01</c:v>
                </c:pt>
                <c:pt idx="1310">
                  <c:v>-0.21</c:v>
                </c:pt>
                <c:pt idx="1311">
                  <c:v>-0.13</c:v>
                </c:pt>
                <c:pt idx="1312">
                  <c:v>0.11</c:v>
                </c:pt>
                <c:pt idx="1313">
                  <c:v>0.05</c:v>
                </c:pt>
                <c:pt idx="1314">
                  <c:v>-0.22</c:v>
                </c:pt>
                <c:pt idx="1315">
                  <c:v>-0.01</c:v>
                </c:pt>
                <c:pt idx="1316">
                  <c:v>-0.16</c:v>
                </c:pt>
                <c:pt idx="1317">
                  <c:v>0.02</c:v>
                </c:pt>
                <c:pt idx="1318">
                  <c:v>-0.05</c:v>
                </c:pt>
                <c:pt idx="1319">
                  <c:v>-0.14000000000000001</c:v>
                </c:pt>
                <c:pt idx="1320">
                  <c:v>0</c:v>
                </c:pt>
                <c:pt idx="1321">
                  <c:v>-0.51</c:v>
                </c:pt>
                <c:pt idx="1322">
                  <c:v>-0.06</c:v>
                </c:pt>
                <c:pt idx="1323">
                  <c:v>-0.06</c:v>
                </c:pt>
                <c:pt idx="1324">
                  <c:v>0.19</c:v>
                </c:pt>
                <c:pt idx="1325">
                  <c:v>0.04</c:v>
                </c:pt>
                <c:pt idx="1326">
                  <c:v>0.06</c:v>
                </c:pt>
                <c:pt idx="1327">
                  <c:v>0.11</c:v>
                </c:pt>
                <c:pt idx="1328">
                  <c:v>0.09</c:v>
                </c:pt>
                <c:pt idx="1329">
                  <c:v>-0.35</c:v>
                </c:pt>
                <c:pt idx="1330">
                  <c:v>0.6</c:v>
                </c:pt>
                <c:pt idx="1331">
                  <c:v>-0.14000000000000001</c:v>
                </c:pt>
                <c:pt idx="1332">
                  <c:v>0.05</c:v>
                </c:pt>
                <c:pt idx="1333">
                  <c:v>0.32</c:v>
                </c:pt>
                <c:pt idx="1334">
                  <c:v>-0.09</c:v>
                </c:pt>
                <c:pt idx="1335">
                  <c:v>0.78</c:v>
                </c:pt>
                <c:pt idx="1336">
                  <c:v>0.06</c:v>
                </c:pt>
                <c:pt idx="1337">
                  <c:v>0.12</c:v>
                </c:pt>
                <c:pt idx="1338">
                  <c:v>0.03</c:v>
                </c:pt>
                <c:pt idx="1339">
                  <c:v>-0.11</c:v>
                </c:pt>
                <c:pt idx="1340">
                  <c:v>7.0000000000000007E-2</c:v>
                </c:pt>
                <c:pt idx="1341">
                  <c:v>0.36</c:v>
                </c:pt>
                <c:pt idx="1342">
                  <c:v>-7.0000000000000007E-2</c:v>
                </c:pt>
                <c:pt idx="1343">
                  <c:v>-0.16</c:v>
                </c:pt>
                <c:pt idx="1344">
                  <c:v>-0.48</c:v>
                </c:pt>
                <c:pt idx="1345">
                  <c:v>-0.02</c:v>
                </c:pt>
                <c:pt idx="1346">
                  <c:v>0.35</c:v>
                </c:pt>
                <c:pt idx="1347">
                  <c:v>0.04</c:v>
                </c:pt>
                <c:pt idx="1348">
                  <c:v>0.03</c:v>
                </c:pt>
                <c:pt idx="1349">
                  <c:v>0.15</c:v>
                </c:pt>
                <c:pt idx="1350">
                  <c:v>-0.04</c:v>
                </c:pt>
                <c:pt idx="1351">
                  <c:v>0.04</c:v>
                </c:pt>
                <c:pt idx="1352">
                  <c:v>-0.25</c:v>
                </c:pt>
                <c:pt idx="1353">
                  <c:v>0.1</c:v>
                </c:pt>
                <c:pt idx="1354">
                  <c:v>-0.4</c:v>
                </c:pt>
                <c:pt idx="1355">
                  <c:v>-0.03</c:v>
                </c:pt>
                <c:pt idx="1356">
                  <c:v>-0.38</c:v>
                </c:pt>
                <c:pt idx="1357">
                  <c:v>0.26</c:v>
                </c:pt>
                <c:pt idx="1358">
                  <c:v>-0.04</c:v>
                </c:pt>
                <c:pt idx="1359">
                  <c:v>-0.19</c:v>
                </c:pt>
                <c:pt idx="1360">
                  <c:v>0.13</c:v>
                </c:pt>
                <c:pt idx="1361">
                  <c:v>0.18</c:v>
                </c:pt>
                <c:pt idx="1362">
                  <c:v>0.12</c:v>
                </c:pt>
                <c:pt idx="1363">
                  <c:v>0.15</c:v>
                </c:pt>
                <c:pt idx="1364">
                  <c:v>-0.57999999999999996</c:v>
                </c:pt>
                <c:pt idx="1365">
                  <c:v>-0.04</c:v>
                </c:pt>
                <c:pt idx="1366">
                  <c:v>0.01</c:v>
                </c:pt>
                <c:pt idx="1367">
                  <c:v>-0.13</c:v>
                </c:pt>
                <c:pt idx="1368">
                  <c:v>-0.26</c:v>
                </c:pt>
                <c:pt idx="1369">
                  <c:v>0.34</c:v>
                </c:pt>
                <c:pt idx="1370">
                  <c:v>0.26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15-43BA-A19B-F07474F9D2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842240"/>
        <c:axId val="314760552"/>
      </c:scatterChart>
      <c:valAx>
        <c:axId val="3148422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MnDiffZsc</a:t>
                </a:r>
              </a:p>
            </c:rich>
          </c:tx>
          <c:layout>
            <c:manualLayout>
              <c:xMode val="edge"/>
              <c:yMode val="edge"/>
              <c:x val="0.63555886472740131"/>
              <c:y val="0.565988463476449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4760552"/>
        <c:crosses val="autoZero"/>
        <c:crossBetween val="midCat"/>
      </c:valAx>
      <c:valAx>
        <c:axId val="3147605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MnDiffZnap</a:t>
                </a:r>
              </a:p>
            </c:rich>
          </c:tx>
          <c:layout>
            <c:manualLayout>
              <c:xMode val="edge"/>
              <c:yMode val="edge"/>
              <c:x val="0.37651122625215888"/>
              <c:y val="0.144243094255051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4842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AU"/>
              <a:t>Comparison of NAPLAN and SC as a basis for HSC Analysis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0.26516638788027147"/>
                  <c:y val="0.3531400552008363"/>
                </c:manualLayout>
              </c:layout>
              <c:numFmt formatCode="General" sourceLinked="0"/>
            </c:trendlineLbl>
          </c:trendline>
          <c:xVal>
            <c:numRef>
              <c:f>Sheet1!$K$3:$K$1373</c:f>
              <c:numCache>
                <c:formatCode>General</c:formatCode>
                <c:ptCount val="1371"/>
                <c:pt idx="0">
                  <c:v>0.1</c:v>
                </c:pt>
                <c:pt idx="1">
                  <c:v>0.45</c:v>
                </c:pt>
                <c:pt idx="2">
                  <c:v>-0.14000000000000001</c:v>
                </c:pt>
                <c:pt idx="3">
                  <c:v>-0.1</c:v>
                </c:pt>
                <c:pt idx="4">
                  <c:v>0.28000000000000003</c:v>
                </c:pt>
                <c:pt idx="5">
                  <c:v>0.02</c:v>
                </c:pt>
                <c:pt idx="6">
                  <c:v>0</c:v>
                </c:pt>
                <c:pt idx="7">
                  <c:v>-0.25</c:v>
                </c:pt>
                <c:pt idx="8">
                  <c:v>0.18</c:v>
                </c:pt>
                <c:pt idx="9">
                  <c:v>0.06</c:v>
                </c:pt>
                <c:pt idx="10">
                  <c:v>0.05</c:v>
                </c:pt>
                <c:pt idx="11">
                  <c:v>-0.19</c:v>
                </c:pt>
                <c:pt idx="12">
                  <c:v>-0.25</c:v>
                </c:pt>
                <c:pt idx="13">
                  <c:v>0.36</c:v>
                </c:pt>
                <c:pt idx="14">
                  <c:v>0.13</c:v>
                </c:pt>
                <c:pt idx="15">
                  <c:v>0.21</c:v>
                </c:pt>
                <c:pt idx="16">
                  <c:v>-0.02</c:v>
                </c:pt>
                <c:pt idx="17">
                  <c:v>-0.19</c:v>
                </c:pt>
                <c:pt idx="18">
                  <c:v>0.13</c:v>
                </c:pt>
                <c:pt idx="19">
                  <c:v>0.14000000000000001</c:v>
                </c:pt>
                <c:pt idx="20">
                  <c:v>0.15</c:v>
                </c:pt>
                <c:pt idx="21">
                  <c:v>-0.22</c:v>
                </c:pt>
                <c:pt idx="22">
                  <c:v>-0.06</c:v>
                </c:pt>
                <c:pt idx="23">
                  <c:v>-0.13</c:v>
                </c:pt>
                <c:pt idx="24">
                  <c:v>-0.43</c:v>
                </c:pt>
                <c:pt idx="25">
                  <c:v>0.01</c:v>
                </c:pt>
                <c:pt idx="26">
                  <c:v>0.23</c:v>
                </c:pt>
                <c:pt idx="27">
                  <c:v>-0.01</c:v>
                </c:pt>
                <c:pt idx="28">
                  <c:v>-0.02</c:v>
                </c:pt>
                <c:pt idx="29">
                  <c:v>0.16</c:v>
                </c:pt>
                <c:pt idx="30">
                  <c:v>-7.0000000000000007E-2</c:v>
                </c:pt>
                <c:pt idx="31">
                  <c:v>0.17</c:v>
                </c:pt>
                <c:pt idx="32">
                  <c:v>-0.24</c:v>
                </c:pt>
                <c:pt idx="33">
                  <c:v>0.2</c:v>
                </c:pt>
                <c:pt idx="34">
                  <c:v>0.08</c:v>
                </c:pt>
                <c:pt idx="35">
                  <c:v>-0.19</c:v>
                </c:pt>
                <c:pt idx="36">
                  <c:v>0.21</c:v>
                </c:pt>
                <c:pt idx="37">
                  <c:v>-0.02</c:v>
                </c:pt>
                <c:pt idx="38">
                  <c:v>0.18</c:v>
                </c:pt>
                <c:pt idx="39">
                  <c:v>0</c:v>
                </c:pt>
                <c:pt idx="40">
                  <c:v>-0.09</c:v>
                </c:pt>
                <c:pt idx="41">
                  <c:v>-0.12</c:v>
                </c:pt>
                <c:pt idx="42">
                  <c:v>0.11</c:v>
                </c:pt>
                <c:pt idx="43">
                  <c:v>0.09</c:v>
                </c:pt>
                <c:pt idx="44">
                  <c:v>0.05</c:v>
                </c:pt>
                <c:pt idx="45">
                  <c:v>0.37</c:v>
                </c:pt>
                <c:pt idx="46">
                  <c:v>-0.44</c:v>
                </c:pt>
                <c:pt idx="47">
                  <c:v>0.19</c:v>
                </c:pt>
                <c:pt idx="48">
                  <c:v>0.28000000000000003</c:v>
                </c:pt>
                <c:pt idx="49">
                  <c:v>0.16</c:v>
                </c:pt>
                <c:pt idx="50">
                  <c:v>0.08</c:v>
                </c:pt>
                <c:pt idx="51">
                  <c:v>0.25</c:v>
                </c:pt>
                <c:pt idx="52">
                  <c:v>0.06</c:v>
                </c:pt>
                <c:pt idx="53">
                  <c:v>-0.23</c:v>
                </c:pt>
                <c:pt idx="54">
                  <c:v>-0.04</c:v>
                </c:pt>
                <c:pt idx="55">
                  <c:v>-0.13</c:v>
                </c:pt>
                <c:pt idx="56">
                  <c:v>0.19</c:v>
                </c:pt>
                <c:pt idx="57">
                  <c:v>-0.06</c:v>
                </c:pt>
                <c:pt idx="58">
                  <c:v>-0.26</c:v>
                </c:pt>
                <c:pt idx="59">
                  <c:v>0.17</c:v>
                </c:pt>
                <c:pt idx="60">
                  <c:v>-0.04</c:v>
                </c:pt>
                <c:pt idx="61">
                  <c:v>7.0000000000000007E-2</c:v>
                </c:pt>
                <c:pt idx="62">
                  <c:v>-0.13</c:v>
                </c:pt>
                <c:pt idx="63">
                  <c:v>-0.04</c:v>
                </c:pt>
                <c:pt idx="64">
                  <c:v>-0.08</c:v>
                </c:pt>
                <c:pt idx="65">
                  <c:v>0.1</c:v>
                </c:pt>
                <c:pt idx="66">
                  <c:v>-0.22</c:v>
                </c:pt>
                <c:pt idx="67">
                  <c:v>-0.13</c:v>
                </c:pt>
                <c:pt idx="68">
                  <c:v>-0.01</c:v>
                </c:pt>
                <c:pt idx="69">
                  <c:v>0.12</c:v>
                </c:pt>
                <c:pt idx="70">
                  <c:v>0.08</c:v>
                </c:pt>
                <c:pt idx="71">
                  <c:v>-0.14000000000000001</c:v>
                </c:pt>
                <c:pt idx="72">
                  <c:v>-0.04</c:v>
                </c:pt>
                <c:pt idx="73">
                  <c:v>0</c:v>
                </c:pt>
                <c:pt idx="74">
                  <c:v>0.2</c:v>
                </c:pt>
                <c:pt idx="75">
                  <c:v>-0.1</c:v>
                </c:pt>
                <c:pt idx="76">
                  <c:v>0.08</c:v>
                </c:pt>
                <c:pt idx="77">
                  <c:v>0.11</c:v>
                </c:pt>
                <c:pt idx="78">
                  <c:v>0.01</c:v>
                </c:pt>
                <c:pt idx="79">
                  <c:v>-0.38</c:v>
                </c:pt>
                <c:pt idx="80">
                  <c:v>0.11</c:v>
                </c:pt>
                <c:pt idx="81">
                  <c:v>-0.14000000000000001</c:v>
                </c:pt>
                <c:pt idx="82">
                  <c:v>0.22</c:v>
                </c:pt>
                <c:pt idx="83">
                  <c:v>-0.01</c:v>
                </c:pt>
                <c:pt idx="84">
                  <c:v>-0.53</c:v>
                </c:pt>
                <c:pt idx="85">
                  <c:v>-0.08</c:v>
                </c:pt>
                <c:pt idx="86">
                  <c:v>0.27</c:v>
                </c:pt>
                <c:pt idx="87">
                  <c:v>0.09</c:v>
                </c:pt>
                <c:pt idx="88">
                  <c:v>-7.0000000000000007E-2</c:v>
                </c:pt>
                <c:pt idx="89">
                  <c:v>0.11</c:v>
                </c:pt>
                <c:pt idx="90">
                  <c:v>0.05</c:v>
                </c:pt>
                <c:pt idx="91">
                  <c:v>0.25</c:v>
                </c:pt>
                <c:pt idx="92">
                  <c:v>0.36</c:v>
                </c:pt>
                <c:pt idx="93">
                  <c:v>0.08</c:v>
                </c:pt>
                <c:pt idx="94">
                  <c:v>0.05</c:v>
                </c:pt>
                <c:pt idx="95">
                  <c:v>-0.53</c:v>
                </c:pt>
                <c:pt idx="96">
                  <c:v>-0.22</c:v>
                </c:pt>
                <c:pt idx="97">
                  <c:v>-0.26</c:v>
                </c:pt>
                <c:pt idx="98">
                  <c:v>0.08</c:v>
                </c:pt>
                <c:pt idx="99">
                  <c:v>-0.05</c:v>
                </c:pt>
                <c:pt idx="100">
                  <c:v>-0.33</c:v>
                </c:pt>
                <c:pt idx="101">
                  <c:v>0</c:v>
                </c:pt>
                <c:pt idx="102">
                  <c:v>0.19</c:v>
                </c:pt>
                <c:pt idx="103">
                  <c:v>-0.14000000000000001</c:v>
                </c:pt>
                <c:pt idx="104">
                  <c:v>-7.0000000000000007E-2</c:v>
                </c:pt>
                <c:pt idx="105">
                  <c:v>-0.06</c:v>
                </c:pt>
                <c:pt idx="106">
                  <c:v>-0.06</c:v>
                </c:pt>
                <c:pt idx="107">
                  <c:v>-0.19</c:v>
                </c:pt>
                <c:pt idx="108">
                  <c:v>-0.15</c:v>
                </c:pt>
                <c:pt idx="109">
                  <c:v>0.23</c:v>
                </c:pt>
                <c:pt idx="110">
                  <c:v>-0.37</c:v>
                </c:pt>
                <c:pt idx="111">
                  <c:v>0.08</c:v>
                </c:pt>
                <c:pt idx="112">
                  <c:v>0.25</c:v>
                </c:pt>
                <c:pt idx="113">
                  <c:v>-0.39</c:v>
                </c:pt>
                <c:pt idx="114">
                  <c:v>0.1</c:v>
                </c:pt>
                <c:pt idx="115">
                  <c:v>-0.06</c:v>
                </c:pt>
                <c:pt idx="116">
                  <c:v>0.32</c:v>
                </c:pt>
                <c:pt idx="117">
                  <c:v>-0.26</c:v>
                </c:pt>
                <c:pt idx="118">
                  <c:v>0.3</c:v>
                </c:pt>
                <c:pt idx="119">
                  <c:v>-0.15</c:v>
                </c:pt>
                <c:pt idx="120">
                  <c:v>0.19</c:v>
                </c:pt>
                <c:pt idx="121">
                  <c:v>0.18</c:v>
                </c:pt>
                <c:pt idx="122">
                  <c:v>-0.44</c:v>
                </c:pt>
                <c:pt idx="123">
                  <c:v>0</c:v>
                </c:pt>
                <c:pt idx="124">
                  <c:v>-0.04</c:v>
                </c:pt>
                <c:pt idx="125">
                  <c:v>-0.01</c:v>
                </c:pt>
                <c:pt idx="126">
                  <c:v>7.0000000000000007E-2</c:v>
                </c:pt>
                <c:pt idx="127">
                  <c:v>-0.04</c:v>
                </c:pt>
                <c:pt idx="128">
                  <c:v>0.37</c:v>
                </c:pt>
                <c:pt idx="129">
                  <c:v>7.0000000000000007E-2</c:v>
                </c:pt>
                <c:pt idx="130">
                  <c:v>-0.06</c:v>
                </c:pt>
                <c:pt idx="131">
                  <c:v>-0.09</c:v>
                </c:pt>
                <c:pt idx="132">
                  <c:v>0.1</c:v>
                </c:pt>
                <c:pt idx="133">
                  <c:v>-0.28000000000000003</c:v>
                </c:pt>
                <c:pt idx="134">
                  <c:v>-0.25</c:v>
                </c:pt>
                <c:pt idx="135">
                  <c:v>-0.15</c:v>
                </c:pt>
                <c:pt idx="136">
                  <c:v>-0.05</c:v>
                </c:pt>
                <c:pt idx="137">
                  <c:v>-0.19</c:v>
                </c:pt>
                <c:pt idx="138">
                  <c:v>-0.08</c:v>
                </c:pt>
                <c:pt idx="139">
                  <c:v>-0.19</c:v>
                </c:pt>
                <c:pt idx="140">
                  <c:v>-0.04</c:v>
                </c:pt>
                <c:pt idx="141">
                  <c:v>0.28999999999999998</c:v>
                </c:pt>
                <c:pt idx="142">
                  <c:v>0.15</c:v>
                </c:pt>
                <c:pt idx="143">
                  <c:v>-0.23</c:v>
                </c:pt>
                <c:pt idx="144">
                  <c:v>0.22</c:v>
                </c:pt>
                <c:pt idx="145">
                  <c:v>0</c:v>
                </c:pt>
                <c:pt idx="146">
                  <c:v>-0.09</c:v>
                </c:pt>
                <c:pt idx="147">
                  <c:v>-0.39</c:v>
                </c:pt>
                <c:pt idx="148">
                  <c:v>-0.3</c:v>
                </c:pt>
                <c:pt idx="149">
                  <c:v>-0.39</c:v>
                </c:pt>
                <c:pt idx="150">
                  <c:v>0.28000000000000003</c:v>
                </c:pt>
                <c:pt idx="151">
                  <c:v>0.04</c:v>
                </c:pt>
                <c:pt idx="152">
                  <c:v>0.12</c:v>
                </c:pt>
                <c:pt idx="153">
                  <c:v>-0.05</c:v>
                </c:pt>
                <c:pt idx="154">
                  <c:v>0.11</c:v>
                </c:pt>
                <c:pt idx="155">
                  <c:v>-0.06</c:v>
                </c:pt>
                <c:pt idx="156">
                  <c:v>-0.47</c:v>
                </c:pt>
                <c:pt idx="157">
                  <c:v>-0.01</c:v>
                </c:pt>
                <c:pt idx="158">
                  <c:v>0.06</c:v>
                </c:pt>
                <c:pt idx="159">
                  <c:v>-0.15</c:v>
                </c:pt>
                <c:pt idx="160">
                  <c:v>-0.05</c:v>
                </c:pt>
                <c:pt idx="161">
                  <c:v>0.19</c:v>
                </c:pt>
                <c:pt idx="162">
                  <c:v>0.24</c:v>
                </c:pt>
                <c:pt idx="163">
                  <c:v>-0.06</c:v>
                </c:pt>
                <c:pt idx="164">
                  <c:v>0.14000000000000001</c:v>
                </c:pt>
                <c:pt idx="165">
                  <c:v>0.11</c:v>
                </c:pt>
                <c:pt idx="166">
                  <c:v>0.41</c:v>
                </c:pt>
                <c:pt idx="167">
                  <c:v>-0.08</c:v>
                </c:pt>
                <c:pt idx="168">
                  <c:v>0</c:v>
                </c:pt>
                <c:pt idx="169">
                  <c:v>-0.31</c:v>
                </c:pt>
                <c:pt idx="170">
                  <c:v>-0.02</c:v>
                </c:pt>
                <c:pt idx="171">
                  <c:v>0.02</c:v>
                </c:pt>
                <c:pt idx="172">
                  <c:v>-0.14000000000000001</c:v>
                </c:pt>
                <c:pt idx="173">
                  <c:v>0.12</c:v>
                </c:pt>
                <c:pt idx="174">
                  <c:v>0.11</c:v>
                </c:pt>
                <c:pt idx="175">
                  <c:v>-0.18</c:v>
                </c:pt>
                <c:pt idx="176">
                  <c:v>0.16</c:v>
                </c:pt>
                <c:pt idx="177">
                  <c:v>-0.26</c:v>
                </c:pt>
                <c:pt idx="178">
                  <c:v>-0.01</c:v>
                </c:pt>
                <c:pt idx="179">
                  <c:v>7.0000000000000007E-2</c:v>
                </c:pt>
                <c:pt idx="180">
                  <c:v>0.22</c:v>
                </c:pt>
                <c:pt idx="181">
                  <c:v>-0.27</c:v>
                </c:pt>
                <c:pt idx="182">
                  <c:v>0.16</c:v>
                </c:pt>
                <c:pt idx="183">
                  <c:v>-0.1</c:v>
                </c:pt>
                <c:pt idx="184">
                  <c:v>0.13</c:v>
                </c:pt>
                <c:pt idx="185">
                  <c:v>-0.21</c:v>
                </c:pt>
                <c:pt idx="186">
                  <c:v>-0.15</c:v>
                </c:pt>
                <c:pt idx="187">
                  <c:v>-0.22</c:v>
                </c:pt>
                <c:pt idx="188">
                  <c:v>0.12</c:v>
                </c:pt>
                <c:pt idx="189">
                  <c:v>-0.13</c:v>
                </c:pt>
                <c:pt idx="190">
                  <c:v>-0.02</c:v>
                </c:pt>
                <c:pt idx="191">
                  <c:v>0.28000000000000003</c:v>
                </c:pt>
                <c:pt idx="192">
                  <c:v>-0.8</c:v>
                </c:pt>
                <c:pt idx="193">
                  <c:v>-0.14000000000000001</c:v>
                </c:pt>
                <c:pt idx="194">
                  <c:v>0.17</c:v>
                </c:pt>
                <c:pt idx="195">
                  <c:v>-0.05</c:v>
                </c:pt>
                <c:pt idx="196">
                  <c:v>0.03</c:v>
                </c:pt>
                <c:pt idx="197">
                  <c:v>-0.05</c:v>
                </c:pt>
                <c:pt idx="198">
                  <c:v>0.02</c:v>
                </c:pt>
                <c:pt idx="199">
                  <c:v>-0.03</c:v>
                </c:pt>
                <c:pt idx="200">
                  <c:v>0.28000000000000003</c:v>
                </c:pt>
                <c:pt idx="201">
                  <c:v>-0.37</c:v>
                </c:pt>
                <c:pt idx="202">
                  <c:v>-0.1</c:v>
                </c:pt>
                <c:pt idx="203">
                  <c:v>-0.05</c:v>
                </c:pt>
                <c:pt idx="204">
                  <c:v>0</c:v>
                </c:pt>
                <c:pt idx="205">
                  <c:v>0.2</c:v>
                </c:pt>
                <c:pt idx="206">
                  <c:v>-0.2</c:v>
                </c:pt>
                <c:pt idx="207">
                  <c:v>0.03</c:v>
                </c:pt>
                <c:pt idx="208">
                  <c:v>0.12</c:v>
                </c:pt>
                <c:pt idx="209">
                  <c:v>-0.18</c:v>
                </c:pt>
                <c:pt idx="210">
                  <c:v>-0.03</c:v>
                </c:pt>
                <c:pt idx="211">
                  <c:v>-0.24</c:v>
                </c:pt>
                <c:pt idx="212">
                  <c:v>0.18</c:v>
                </c:pt>
                <c:pt idx="213">
                  <c:v>0.04</c:v>
                </c:pt>
                <c:pt idx="214">
                  <c:v>0.02</c:v>
                </c:pt>
                <c:pt idx="215">
                  <c:v>0.09</c:v>
                </c:pt>
                <c:pt idx="216">
                  <c:v>0</c:v>
                </c:pt>
                <c:pt idx="217">
                  <c:v>-0.12</c:v>
                </c:pt>
                <c:pt idx="218">
                  <c:v>-0.28999999999999998</c:v>
                </c:pt>
                <c:pt idx="219">
                  <c:v>0.09</c:v>
                </c:pt>
                <c:pt idx="220">
                  <c:v>0.51</c:v>
                </c:pt>
                <c:pt idx="221">
                  <c:v>0.06</c:v>
                </c:pt>
                <c:pt idx="222">
                  <c:v>0</c:v>
                </c:pt>
                <c:pt idx="223">
                  <c:v>0.17</c:v>
                </c:pt>
                <c:pt idx="224">
                  <c:v>0.18</c:v>
                </c:pt>
                <c:pt idx="225">
                  <c:v>-0.03</c:v>
                </c:pt>
                <c:pt idx="226">
                  <c:v>0.04</c:v>
                </c:pt>
                <c:pt idx="227">
                  <c:v>0.18</c:v>
                </c:pt>
                <c:pt idx="228">
                  <c:v>-0.13</c:v>
                </c:pt>
                <c:pt idx="229">
                  <c:v>-0.03</c:v>
                </c:pt>
                <c:pt idx="230">
                  <c:v>0.21</c:v>
                </c:pt>
                <c:pt idx="231">
                  <c:v>-0.11</c:v>
                </c:pt>
                <c:pt idx="232">
                  <c:v>0.17</c:v>
                </c:pt>
                <c:pt idx="233">
                  <c:v>0.14000000000000001</c:v>
                </c:pt>
                <c:pt idx="234">
                  <c:v>-0.2</c:v>
                </c:pt>
                <c:pt idx="235">
                  <c:v>-0.05</c:v>
                </c:pt>
                <c:pt idx="236">
                  <c:v>-0.13</c:v>
                </c:pt>
                <c:pt idx="237">
                  <c:v>0.28000000000000003</c:v>
                </c:pt>
                <c:pt idx="238">
                  <c:v>0.03</c:v>
                </c:pt>
                <c:pt idx="239">
                  <c:v>0.12</c:v>
                </c:pt>
                <c:pt idx="240">
                  <c:v>0.1</c:v>
                </c:pt>
                <c:pt idx="241">
                  <c:v>-0.28999999999999998</c:v>
                </c:pt>
                <c:pt idx="242">
                  <c:v>-0.26</c:v>
                </c:pt>
                <c:pt idx="243">
                  <c:v>-0.38</c:v>
                </c:pt>
                <c:pt idx="244">
                  <c:v>0.15</c:v>
                </c:pt>
                <c:pt idx="245">
                  <c:v>0.17</c:v>
                </c:pt>
                <c:pt idx="246">
                  <c:v>-0.22</c:v>
                </c:pt>
                <c:pt idx="247">
                  <c:v>-0.42</c:v>
                </c:pt>
                <c:pt idx="248">
                  <c:v>0.35</c:v>
                </c:pt>
                <c:pt idx="249">
                  <c:v>-0.17</c:v>
                </c:pt>
                <c:pt idx="250">
                  <c:v>0.04</c:v>
                </c:pt>
                <c:pt idx="251">
                  <c:v>-0.34</c:v>
                </c:pt>
                <c:pt idx="252">
                  <c:v>0.15</c:v>
                </c:pt>
                <c:pt idx="253">
                  <c:v>-0.21</c:v>
                </c:pt>
                <c:pt idx="254">
                  <c:v>-0.11</c:v>
                </c:pt>
                <c:pt idx="255">
                  <c:v>-0.2</c:v>
                </c:pt>
                <c:pt idx="256">
                  <c:v>-0.22</c:v>
                </c:pt>
                <c:pt idx="257">
                  <c:v>0.16</c:v>
                </c:pt>
                <c:pt idx="258">
                  <c:v>0.16</c:v>
                </c:pt>
                <c:pt idx="259">
                  <c:v>0.1</c:v>
                </c:pt>
                <c:pt idx="260">
                  <c:v>0.09</c:v>
                </c:pt>
                <c:pt idx="261">
                  <c:v>-0.13</c:v>
                </c:pt>
                <c:pt idx="262">
                  <c:v>-0.04</c:v>
                </c:pt>
                <c:pt idx="263">
                  <c:v>0.11</c:v>
                </c:pt>
                <c:pt idx="264">
                  <c:v>-0.04</c:v>
                </c:pt>
                <c:pt idx="265">
                  <c:v>0.43</c:v>
                </c:pt>
                <c:pt idx="266">
                  <c:v>-0.06</c:v>
                </c:pt>
                <c:pt idx="267">
                  <c:v>0.17</c:v>
                </c:pt>
                <c:pt idx="268">
                  <c:v>0.09</c:v>
                </c:pt>
                <c:pt idx="269">
                  <c:v>0.16</c:v>
                </c:pt>
                <c:pt idx="270">
                  <c:v>0.28000000000000003</c:v>
                </c:pt>
                <c:pt idx="271">
                  <c:v>-0.11</c:v>
                </c:pt>
                <c:pt idx="272">
                  <c:v>-0.17</c:v>
                </c:pt>
                <c:pt idx="273">
                  <c:v>-0.36</c:v>
                </c:pt>
                <c:pt idx="274">
                  <c:v>-7.0000000000000007E-2</c:v>
                </c:pt>
                <c:pt idx="275">
                  <c:v>-0.04</c:v>
                </c:pt>
                <c:pt idx="276">
                  <c:v>-0.14000000000000001</c:v>
                </c:pt>
                <c:pt idx="277">
                  <c:v>0.42</c:v>
                </c:pt>
                <c:pt idx="278">
                  <c:v>0.12</c:v>
                </c:pt>
                <c:pt idx="279">
                  <c:v>-0.17</c:v>
                </c:pt>
                <c:pt idx="280">
                  <c:v>7.0000000000000007E-2</c:v>
                </c:pt>
                <c:pt idx="281">
                  <c:v>0.25</c:v>
                </c:pt>
                <c:pt idx="282">
                  <c:v>-0.1</c:v>
                </c:pt>
                <c:pt idx="283">
                  <c:v>-0.4</c:v>
                </c:pt>
                <c:pt idx="284">
                  <c:v>-0.18</c:v>
                </c:pt>
                <c:pt idx="285">
                  <c:v>0.06</c:v>
                </c:pt>
                <c:pt idx="286">
                  <c:v>0.1</c:v>
                </c:pt>
                <c:pt idx="287">
                  <c:v>-0.09</c:v>
                </c:pt>
                <c:pt idx="288">
                  <c:v>7.0000000000000007E-2</c:v>
                </c:pt>
                <c:pt idx="289">
                  <c:v>-0.1</c:v>
                </c:pt>
                <c:pt idx="290">
                  <c:v>-0.34</c:v>
                </c:pt>
                <c:pt idx="291">
                  <c:v>0.28999999999999998</c:v>
                </c:pt>
                <c:pt idx="292">
                  <c:v>-0.05</c:v>
                </c:pt>
                <c:pt idx="293">
                  <c:v>0.15</c:v>
                </c:pt>
                <c:pt idx="294">
                  <c:v>0.1</c:v>
                </c:pt>
                <c:pt idx="295">
                  <c:v>-0.1</c:v>
                </c:pt>
                <c:pt idx="296">
                  <c:v>0.06</c:v>
                </c:pt>
                <c:pt idx="297">
                  <c:v>0.01</c:v>
                </c:pt>
                <c:pt idx="298">
                  <c:v>-0.56999999999999995</c:v>
                </c:pt>
                <c:pt idx="299">
                  <c:v>0.1</c:v>
                </c:pt>
                <c:pt idx="300">
                  <c:v>-0.01</c:v>
                </c:pt>
                <c:pt idx="301">
                  <c:v>-0.09</c:v>
                </c:pt>
                <c:pt idx="302">
                  <c:v>0.02</c:v>
                </c:pt>
                <c:pt idx="303">
                  <c:v>-0.22</c:v>
                </c:pt>
                <c:pt idx="304">
                  <c:v>0.09</c:v>
                </c:pt>
                <c:pt idx="305">
                  <c:v>-0.01</c:v>
                </c:pt>
                <c:pt idx="306">
                  <c:v>-7.0000000000000007E-2</c:v>
                </c:pt>
                <c:pt idx="307">
                  <c:v>0.11</c:v>
                </c:pt>
                <c:pt idx="308">
                  <c:v>-0.09</c:v>
                </c:pt>
                <c:pt idx="309">
                  <c:v>-0.13</c:v>
                </c:pt>
                <c:pt idx="310">
                  <c:v>0.31</c:v>
                </c:pt>
                <c:pt idx="311">
                  <c:v>-0.03</c:v>
                </c:pt>
                <c:pt idx="312">
                  <c:v>0.28999999999999998</c:v>
                </c:pt>
                <c:pt idx="313">
                  <c:v>-0.09</c:v>
                </c:pt>
                <c:pt idx="314">
                  <c:v>-0.02</c:v>
                </c:pt>
                <c:pt idx="315">
                  <c:v>-0.1</c:v>
                </c:pt>
                <c:pt idx="316">
                  <c:v>-0.09</c:v>
                </c:pt>
                <c:pt idx="317">
                  <c:v>0.03</c:v>
                </c:pt>
                <c:pt idx="318">
                  <c:v>-0.02</c:v>
                </c:pt>
                <c:pt idx="319">
                  <c:v>0.14000000000000001</c:v>
                </c:pt>
                <c:pt idx="320">
                  <c:v>-0.02</c:v>
                </c:pt>
                <c:pt idx="321">
                  <c:v>-0.32</c:v>
                </c:pt>
                <c:pt idx="322">
                  <c:v>0</c:v>
                </c:pt>
                <c:pt idx="323">
                  <c:v>0.17</c:v>
                </c:pt>
                <c:pt idx="324">
                  <c:v>-0.16</c:v>
                </c:pt>
                <c:pt idx="325">
                  <c:v>0.03</c:v>
                </c:pt>
                <c:pt idx="326">
                  <c:v>0.25</c:v>
                </c:pt>
                <c:pt idx="327">
                  <c:v>-0.1</c:v>
                </c:pt>
                <c:pt idx="328">
                  <c:v>0.26</c:v>
                </c:pt>
                <c:pt idx="329">
                  <c:v>0.25</c:v>
                </c:pt>
                <c:pt idx="330">
                  <c:v>-0.2</c:v>
                </c:pt>
                <c:pt idx="331">
                  <c:v>-0.13</c:v>
                </c:pt>
                <c:pt idx="332">
                  <c:v>7.0000000000000007E-2</c:v>
                </c:pt>
                <c:pt idx="333">
                  <c:v>-0.01</c:v>
                </c:pt>
                <c:pt idx="334">
                  <c:v>-0.06</c:v>
                </c:pt>
                <c:pt idx="335">
                  <c:v>0.17</c:v>
                </c:pt>
                <c:pt idx="336">
                  <c:v>0.13</c:v>
                </c:pt>
                <c:pt idx="337">
                  <c:v>0.02</c:v>
                </c:pt>
                <c:pt idx="338">
                  <c:v>-0.08</c:v>
                </c:pt>
                <c:pt idx="339">
                  <c:v>-0.24</c:v>
                </c:pt>
                <c:pt idx="340">
                  <c:v>0.03</c:v>
                </c:pt>
                <c:pt idx="341">
                  <c:v>-0.14000000000000001</c:v>
                </c:pt>
                <c:pt idx="342">
                  <c:v>-0.26</c:v>
                </c:pt>
                <c:pt idx="343">
                  <c:v>-0.01</c:v>
                </c:pt>
                <c:pt idx="344">
                  <c:v>0.01</c:v>
                </c:pt>
                <c:pt idx="345">
                  <c:v>-0.16</c:v>
                </c:pt>
                <c:pt idx="346">
                  <c:v>-0.36</c:v>
                </c:pt>
                <c:pt idx="347">
                  <c:v>-7.0000000000000007E-2</c:v>
                </c:pt>
                <c:pt idx="348">
                  <c:v>-0.16</c:v>
                </c:pt>
                <c:pt idx="349">
                  <c:v>0.18</c:v>
                </c:pt>
                <c:pt idx="350">
                  <c:v>0.12</c:v>
                </c:pt>
                <c:pt idx="351">
                  <c:v>0.33</c:v>
                </c:pt>
                <c:pt idx="352">
                  <c:v>-0.01</c:v>
                </c:pt>
                <c:pt idx="353">
                  <c:v>-0.1</c:v>
                </c:pt>
                <c:pt idx="354">
                  <c:v>0.21</c:v>
                </c:pt>
                <c:pt idx="355">
                  <c:v>0.26</c:v>
                </c:pt>
                <c:pt idx="356">
                  <c:v>-0.06</c:v>
                </c:pt>
                <c:pt idx="357">
                  <c:v>-0.18</c:v>
                </c:pt>
                <c:pt idx="358">
                  <c:v>0.16</c:v>
                </c:pt>
                <c:pt idx="359">
                  <c:v>-0.54</c:v>
                </c:pt>
                <c:pt idx="360">
                  <c:v>0.28999999999999998</c:v>
                </c:pt>
                <c:pt idx="361">
                  <c:v>0.12</c:v>
                </c:pt>
                <c:pt idx="362">
                  <c:v>-0.44</c:v>
                </c:pt>
                <c:pt idx="363">
                  <c:v>0.05</c:v>
                </c:pt>
                <c:pt idx="364">
                  <c:v>-0.02</c:v>
                </c:pt>
                <c:pt idx="365">
                  <c:v>0.08</c:v>
                </c:pt>
                <c:pt idx="366">
                  <c:v>0.1</c:v>
                </c:pt>
                <c:pt idx="367">
                  <c:v>0.14000000000000001</c:v>
                </c:pt>
                <c:pt idx="368">
                  <c:v>-0.02</c:v>
                </c:pt>
                <c:pt idx="369">
                  <c:v>0.04</c:v>
                </c:pt>
                <c:pt idx="370">
                  <c:v>0.06</c:v>
                </c:pt>
                <c:pt idx="371">
                  <c:v>-0.08</c:v>
                </c:pt>
                <c:pt idx="372">
                  <c:v>-0.17</c:v>
                </c:pt>
                <c:pt idx="373">
                  <c:v>-0.35</c:v>
                </c:pt>
                <c:pt idx="374">
                  <c:v>-0.34</c:v>
                </c:pt>
                <c:pt idx="375">
                  <c:v>0.24</c:v>
                </c:pt>
                <c:pt idx="376">
                  <c:v>0.31</c:v>
                </c:pt>
                <c:pt idx="377">
                  <c:v>0.05</c:v>
                </c:pt>
                <c:pt idx="378">
                  <c:v>-0.17</c:v>
                </c:pt>
                <c:pt idx="379">
                  <c:v>0.25</c:v>
                </c:pt>
                <c:pt idx="380">
                  <c:v>0.1</c:v>
                </c:pt>
                <c:pt idx="381">
                  <c:v>0.39</c:v>
                </c:pt>
                <c:pt idx="382">
                  <c:v>-0.22</c:v>
                </c:pt>
                <c:pt idx="383">
                  <c:v>-7.0000000000000007E-2</c:v>
                </c:pt>
                <c:pt idx="384">
                  <c:v>-0.18</c:v>
                </c:pt>
                <c:pt idx="385">
                  <c:v>-0.02</c:v>
                </c:pt>
                <c:pt idx="386">
                  <c:v>-0.37</c:v>
                </c:pt>
                <c:pt idx="387">
                  <c:v>0.08</c:v>
                </c:pt>
                <c:pt idx="388">
                  <c:v>0.09</c:v>
                </c:pt>
                <c:pt idx="389">
                  <c:v>0.06</c:v>
                </c:pt>
                <c:pt idx="390">
                  <c:v>0.04</c:v>
                </c:pt>
                <c:pt idx="391">
                  <c:v>0.22</c:v>
                </c:pt>
                <c:pt idx="392">
                  <c:v>-0.17</c:v>
                </c:pt>
                <c:pt idx="393">
                  <c:v>0.2</c:v>
                </c:pt>
                <c:pt idx="394">
                  <c:v>0.1</c:v>
                </c:pt>
                <c:pt idx="395">
                  <c:v>-0.13</c:v>
                </c:pt>
                <c:pt idx="396">
                  <c:v>0.55000000000000004</c:v>
                </c:pt>
                <c:pt idx="397">
                  <c:v>0.09</c:v>
                </c:pt>
                <c:pt idx="398">
                  <c:v>0.28000000000000003</c:v>
                </c:pt>
                <c:pt idx="399">
                  <c:v>0.47</c:v>
                </c:pt>
                <c:pt idx="400">
                  <c:v>-0.13</c:v>
                </c:pt>
                <c:pt idx="401">
                  <c:v>0.04</c:v>
                </c:pt>
                <c:pt idx="402">
                  <c:v>-0.03</c:v>
                </c:pt>
                <c:pt idx="403">
                  <c:v>0.06</c:v>
                </c:pt>
                <c:pt idx="404">
                  <c:v>-0.23</c:v>
                </c:pt>
                <c:pt idx="405">
                  <c:v>0.01</c:v>
                </c:pt>
                <c:pt idx="406">
                  <c:v>-0.28999999999999998</c:v>
                </c:pt>
                <c:pt idx="407">
                  <c:v>-0.1</c:v>
                </c:pt>
                <c:pt idx="408">
                  <c:v>0.28999999999999998</c:v>
                </c:pt>
                <c:pt idx="409">
                  <c:v>0.25</c:v>
                </c:pt>
                <c:pt idx="410">
                  <c:v>-0.25</c:v>
                </c:pt>
                <c:pt idx="411">
                  <c:v>-0.23</c:v>
                </c:pt>
                <c:pt idx="412">
                  <c:v>0.05</c:v>
                </c:pt>
                <c:pt idx="413">
                  <c:v>-0.17</c:v>
                </c:pt>
                <c:pt idx="414">
                  <c:v>-0.51</c:v>
                </c:pt>
                <c:pt idx="415">
                  <c:v>-0.22</c:v>
                </c:pt>
                <c:pt idx="416">
                  <c:v>-0.1</c:v>
                </c:pt>
                <c:pt idx="417">
                  <c:v>0.22</c:v>
                </c:pt>
                <c:pt idx="418">
                  <c:v>0.01</c:v>
                </c:pt>
                <c:pt idx="419">
                  <c:v>-0.08</c:v>
                </c:pt>
                <c:pt idx="420">
                  <c:v>0.03</c:v>
                </c:pt>
                <c:pt idx="421">
                  <c:v>-0.04</c:v>
                </c:pt>
                <c:pt idx="422">
                  <c:v>0.26</c:v>
                </c:pt>
                <c:pt idx="423">
                  <c:v>0.31</c:v>
                </c:pt>
                <c:pt idx="424">
                  <c:v>-0.18</c:v>
                </c:pt>
                <c:pt idx="425">
                  <c:v>-0.03</c:v>
                </c:pt>
                <c:pt idx="426">
                  <c:v>-0.03</c:v>
                </c:pt>
                <c:pt idx="427">
                  <c:v>0.01</c:v>
                </c:pt>
                <c:pt idx="428">
                  <c:v>0.23</c:v>
                </c:pt>
                <c:pt idx="429">
                  <c:v>0.24</c:v>
                </c:pt>
                <c:pt idx="430">
                  <c:v>-0.28999999999999998</c:v>
                </c:pt>
                <c:pt idx="431">
                  <c:v>0.04</c:v>
                </c:pt>
                <c:pt idx="432">
                  <c:v>-0.13</c:v>
                </c:pt>
                <c:pt idx="433">
                  <c:v>-0.01</c:v>
                </c:pt>
                <c:pt idx="434">
                  <c:v>0.26</c:v>
                </c:pt>
                <c:pt idx="435">
                  <c:v>-0.5</c:v>
                </c:pt>
                <c:pt idx="436">
                  <c:v>-0.12</c:v>
                </c:pt>
                <c:pt idx="437">
                  <c:v>0.09</c:v>
                </c:pt>
                <c:pt idx="438">
                  <c:v>-0.1</c:v>
                </c:pt>
                <c:pt idx="439">
                  <c:v>-0.12</c:v>
                </c:pt>
                <c:pt idx="440">
                  <c:v>-0.03</c:v>
                </c:pt>
                <c:pt idx="441">
                  <c:v>0.47</c:v>
                </c:pt>
                <c:pt idx="442">
                  <c:v>0.24</c:v>
                </c:pt>
                <c:pt idx="443">
                  <c:v>-0.09</c:v>
                </c:pt>
                <c:pt idx="444">
                  <c:v>-0.12</c:v>
                </c:pt>
                <c:pt idx="445">
                  <c:v>0.19</c:v>
                </c:pt>
                <c:pt idx="446">
                  <c:v>0.05</c:v>
                </c:pt>
                <c:pt idx="447">
                  <c:v>-0.1</c:v>
                </c:pt>
                <c:pt idx="448">
                  <c:v>0.1</c:v>
                </c:pt>
                <c:pt idx="449">
                  <c:v>0</c:v>
                </c:pt>
                <c:pt idx="450">
                  <c:v>-0.39</c:v>
                </c:pt>
                <c:pt idx="451">
                  <c:v>-0.34</c:v>
                </c:pt>
                <c:pt idx="452">
                  <c:v>0.15</c:v>
                </c:pt>
                <c:pt idx="453">
                  <c:v>-0.19</c:v>
                </c:pt>
                <c:pt idx="454">
                  <c:v>-0.12</c:v>
                </c:pt>
                <c:pt idx="455">
                  <c:v>0.34</c:v>
                </c:pt>
                <c:pt idx="456">
                  <c:v>0.71</c:v>
                </c:pt>
                <c:pt idx="457">
                  <c:v>-0.17</c:v>
                </c:pt>
                <c:pt idx="458">
                  <c:v>-0.09</c:v>
                </c:pt>
                <c:pt idx="459">
                  <c:v>0.3</c:v>
                </c:pt>
                <c:pt idx="460">
                  <c:v>-0.11</c:v>
                </c:pt>
                <c:pt idx="461">
                  <c:v>-0.04</c:v>
                </c:pt>
                <c:pt idx="462">
                  <c:v>0.15</c:v>
                </c:pt>
                <c:pt idx="463">
                  <c:v>0.28999999999999998</c:v>
                </c:pt>
                <c:pt idx="464">
                  <c:v>-0.13</c:v>
                </c:pt>
                <c:pt idx="465">
                  <c:v>0.38</c:v>
                </c:pt>
                <c:pt idx="466">
                  <c:v>-0.2</c:v>
                </c:pt>
                <c:pt idx="467">
                  <c:v>0.06</c:v>
                </c:pt>
                <c:pt idx="468">
                  <c:v>0.23</c:v>
                </c:pt>
                <c:pt idx="469">
                  <c:v>-0.39</c:v>
                </c:pt>
                <c:pt idx="470">
                  <c:v>0.01</c:v>
                </c:pt>
                <c:pt idx="471">
                  <c:v>-0.1</c:v>
                </c:pt>
                <c:pt idx="472">
                  <c:v>0.06</c:v>
                </c:pt>
                <c:pt idx="473">
                  <c:v>0.08</c:v>
                </c:pt>
                <c:pt idx="474">
                  <c:v>0.09</c:v>
                </c:pt>
                <c:pt idx="475">
                  <c:v>0.23</c:v>
                </c:pt>
                <c:pt idx="476">
                  <c:v>0.21</c:v>
                </c:pt>
                <c:pt idx="477">
                  <c:v>0.28999999999999998</c:v>
                </c:pt>
                <c:pt idx="478">
                  <c:v>0.12</c:v>
                </c:pt>
                <c:pt idx="479">
                  <c:v>0.03</c:v>
                </c:pt>
                <c:pt idx="480">
                  <c:v>-0.02</c:v>
                </c:pt>
                <c:pt idx="481">
                  <c:v>-0.08</c:v>
                </c:pt>
                <c:pt idx="482">
                  <c:v>0.49</c:v>
                </c:pt>
                <c:pt idx="483">
                  <c:v>-0.28000000000000003</c:v>
                </c:pt>
                <c:pt idx="484">
                  <c:v>-0.46</c:v>
                </c:pt>
                <c:pt idx="485">
                  <c:v>-0.31</c:v>
                </c:pt>
                <c:pt idx="486">
                  <c:v>0.25</c:v>
                </c:pt>
                <c:pt idx="487">
                  <c:v>-0.1</c:v>
                </c:pt>
                <c:pt idx="488">
                  <c:v>0.17</c:v>
                </c:pt>
                <c:pt idx="489">
                  <c:v>0.13</c:v>
                </c:pt>
                <c:pt idx="490">
                  <c:v>0.1</c:v>
                </c:pt>
                <c:pt idx="491">
                  <c:v>7.0000000000000007E-2</c:v>
                </c:pt>
                <c:pt idx="492">
                  <c:v>0.06</c:v>
                </c:pt>
                <c:pt idx="493">
                  <c:v>0.28000000000000003</c:v>
                </c:pt>
                <c:pt idx="494">
                  <c:v>0.03</c:v>
                </c:pt>
                <c:pt idx="495">
                  <c:v>-0.11</c:v>
                </c:pt>
                <c:pt idx="496">
                  <c:v>0.03</c:v>
                </c:pt>
                <c:pt idx="497">
                  <c:v>0.5</c:v>
                </c:pt>
                <c:pt idx="498">
                  <c:v>0</c:v>
                </c:pt>
                <c:pt idx="499">
                  <c:v>0.23</c:v>
                </c:pt>
                <c:pt idx="500">
                  <c:v>0.06</c:v>
                </c:pt>
                <c:pt idx="501">
                  <c:v>0.13</c:v>
                </c:pt>
                <c:pt idx="502">
                  <c:v>-0.15</c:v>
                </c:pt>
                <c:pt idx="503">
                  <c:v>0.23</c:v>
                </c:pt>
                <c:pt idx="504">
                  <c:v>0.1</c:v>
                </c:pt>
                <c:pt idx="505">
                  <c:v>-0.12</c:v>
                </c:pt>
                <c:pt idx="506">
                  <c:v>-0.05</c:v>
                </c:pt>
                <c:pt idx="507">
                  <c:v>0.1</c:v>
                </c:pt>
                <c:pt idx="508">
                  <c:v>-0.24</c:v>
                </c:pt>
                <c:pt idx="509">
                  <c:v>0.06</c:v>
                </c:pt>
                <c:pt idx="510">
                  <c:v>0.18</c:v>
                </c:pt>
                <c:pt idx="511">
                  <c:v>0.08</c:v>
                </c:pt>
                <c:pt idx="512">
                  <c:v>-0.61</c:v>
                </c:pt>
                <c:pt idx="513">
                  <c:v>0.09</c:v>
                </c:pt>
                <c:pt idx="514">
                  <c:v>-0.1</c:v>
                </c:pt>
                <c:pt idx="515">
                  <c:v>0.15</c:v>
                </c:pt>
                <c:pt idx="516">
                  <c:v>-0.6</c:v>
                </c:pt>
                <c:pt idx="517">
                  <c:v>-0.44</c:v>
                </c:pt>
                <c:pt idx="518">
                  <c:v>0.14000000000000001</c:v>
                </c:pt>
                <c:pt idx="519">
                  <c:v>-7.0000000000000007E-2</c:v>
                </c:pt>
                <c:pt idx="520">
                  <c:v>0.11</c:v>
                </c:pt>
                <c:pt idx="521">
                  <c:v>-0.17</c:v>
                </c:pt>
                <c:pt idx="522">
                  <c:v>-0.44</c:v>
                </c:pt>
                <c:pt idx="523">
                  <c:v>-0.16</c:v>
                </c:pt>
                <c:pt idx="524">
                  <c:v>0.06</c:v>
                </c:pt>
                <c:pt idx="525">
                  <c:v>0.14000000000000001</c:v>
                </c:pt>
                <c:pt idx="526">
                  <c:v>0.16</c:v>
                </c:pt>
                <c:pt idx="527">
                  <c:v>-0.03</c:v>
                </c:pt>
                <c:pt idx="528">
                  <c:v>0.01</c:v>
                </c:pt>
                <c:pt idx="529">
                  <c:v>-0.17</c:v>
                </c:pt>
                <c:pt idx="530">
                  <c:v>0.08</c:v>
                </c:pt>
                <c:pt idx="531">
                  <c:v>-0.08</c:v>
                </c:pt>
                <c:pt idx="532">
                  <c:v>7.0000000000000007E-2</c:v>
                </c:pt>
                <c:pt idx="533">
                  <c:v>-0.43</c:v>
                </c:pt>
                <c:pt idx="534">
                  <c:v>0.18</c:v>
                </c:pt>
                <c:pt idx="535">
                  <c:v>0.03</c:v>
                </c:pt>
                <c:pt idx="536">
                  <c:v>0.26</c:v>
                </c:pt>
                <c:pt idx="537">
                  <c:v>-0.05</c:v>
                </c:pt>
                <c:pt idx="538">
                  <c:v>0.28000000000000003</c:v>
                </c:pt>
                <c:pt idx="539">
                  <c:v>-7.0000000000000007E-2</c:v>
                </c:pt>
                <c:pt idx="540">
                  <c:v>0.08</c:v>
                </c:pt>
                <c:pt idx="541">
                  <c:v>0.09</c:v>
                </c:pt>
                <c:pt idx="542">
                  <c:v>-0.08</c:v>
                </c:pt>
                <c:pt idx="543">
                  <c:v>0</c:v>
                </c:pt>
                <c:pt idx="544">
                  <c:v>-0.01</c:v>
                </c:pt>
                <c:pt idx="545">
                  <c:v>-0.12</c:v>
                </c:pt>
                <c:pt idx="546">
                  <c:v>-0.3</c:v>
                </c:pt>
                <c:pt idx="547">
                  <c:v>-0.28999999999999998</c:v>
                </c:pt>
                <c:pt idx="548">
                  <c:v>0.05</c:v>
                </c:pt>
                <c:pt idx="549">
                  <c:v>-0.37</c:v>
                </c:pt>
                <c:pt idx="550">
                  <c:v>-0.02</c:v>
                </c:pt>
                <c:pt idx="551">
                  <c:v>-7.0000000000000007E-2</c:v>
                </c:pt>
                <c:pt idx="552">
                  <c:v>-0.26</c:v>
                </c:pt>
                <c:pt idx="553">
                  <c:v>-0.56000000000000005</c:v>
                </c:pt>
                <c:pt idx="554">
                  <c:v>0.51</c:v>
                </c:pt>
                <c:pt idx="555">
                  <c:v>0.02</c:v>
                </c:pt>
                <c:pt idx="556">
                  <c:v>0.04</c:v>
                </c:pt>
                <c:pt idx="557">
                  <c:v>-0.03</c:v>
                </c:pt>
                <c:pt idx="558">
                  <c:v>-0.18</c:v>
                </c:pt>
                <c:pt idx="559">
                  <c:v>-0.25</c:v>
                </c:pt>
                <c:pt idx="560">
                  <c:v>0.61</c:v>
                </c:pt>
                <c:pt idx="561">
                  <c:v>-0.2</c:v>
                </c:pt>
                <c:pt idx="562">
                  <c:v>-0.42</c:v>
                </c:pt>
                <c:pt idx="563">
                  <c:v>0.02</c:v>
                </c:pt>
                <c:pt idx="564">
                  <c:v>0.01</c:v>
                </c:pt>
                <c:pt idx="565">
                  <c:v>-7.0000000000000007E-2</c:v>
                </c:pt>
                <c:pt idx="566">
                  <c:v>-0.15</c:v>
                </c:pt>
                <c:pt idx="567">
                  <c:v>0.08</c:v>
                </c:pt>
                <c:pt idx="568">
                  <c:v>-0.19</c:v>
                </c:pt>
                <c:pt idx="569">
                  <c:v>-0.15</c:v>
                </c:pt>
                <c:pt idx="570">
                  <c:v>-0.11</c:v>
                </c:pt>
                <c:pt idx="571">
                  <c:v>-0.13</c:v>
                </c:pt>
                <c:pt idx="572">
                  <c:v>-0.27</c:v>
                </c:pt>
                <c:pt idx="573">
                  <c:v>-0.2</c:v>
                </c:pt>
                <c:pt idx="574">
                  <c:v>0.25</c:v>
                </c:pt>
                <c:pt idx="575">
                  <c:v>0.49</c:v>
                </c:pt>
                <c:pt idx="576">
                  <c:v>-0.52</c:v>
                </c:pt>
                <c:pt idx="577">
                  <c:v>-0.18</c:v>
                </c:pt>
                <c:pt idx="578">
                  <c:v>0</c:v>
                </c:pt>
                <c:pt idx="579">
                  <c:v>-0.24</c:v>
                </c:pt>
                <c:pt idx="580">
                  <c:v>-0.11</c:v>
                </c:pt>
                <c:pt idx="581">
                  <c:v>-0.01</c:v>
                </c:pt>
                <c:pt idx="582">
                  <c:v>0.22</c:v>
                </c:pt>
                <c:pt idx="583">
                  <c:v>-0.15</c:v>
                </c:pt>
                <c:pt idx="584">
                  <c:v>0.01</c:v>
                </c:pt>
                <c:pt idx="585">
                  <c:v>-0.09</c:v>
                </c:pt>
                <c:pt idx="586">
                  <c:v>-0.09</c:v>
                </c:pt>
                <c:pt idx="587">
                  <c:v>-0.03</c:v>
                </c:pt>
                <c:pt idx="588">
                  <c:v>-0.04</c:v>
                </c:pt>
                <c:pt idx="589">
                  <c:v>0.11</c:v>
                </c:pt>
                <c:pt idx="590">
                  <c:v>0.06</c:v>
                </c:pt>
                <c:pt idx="591">
                  <c:v>0.06</c:v>
                </c:pt>
                <c:pt idx="592">
                  <c:v>0.06</c:v>
                </c:pt>
                <c:pt idx="593">
                  <c:v>-0.08</c:v>
                </c:pt>
                <c:pt idx="594">
                  <c:v>0.18</c:v>
                </c:pt>
                <c:pt idx="595">
                  <c:v>-0.06</c:v>
                </c:pt>
                <c:pt idx="596">
                  <c:v>-0.03</c:v>
                </c:pt>
                <c:pt idx="597">
                  <c:v>-7.0000000000000007E-2</c:v>
                </c:pt>
                <c:pt idx="598">
                  <c:v>0.15</c:v>
                </c:pt>
                <c:pt idx="599">
                  <c:v>-0.04</c:v>
                </c:pt>
                <c:pt idx="600">
                  <c:v>0.19</c:v>
                </c:pt>
                <c:pt idx="601">
                  <c:v>-7.0000000000000007E-2</c:v>
                </c:pt>
                <c:pt idx="602">
                  <c:v>0.16</c:v>
                </c:pt>
                <c:pt idx="603">
                  <c:v>0.21</c:v>
                </c:pt>
                <c:pt idx="604">
                  <c:v>0.09</c:v>
                </c:pt>
                <c:pt idx="605">
                  <c:v>-0.08</c:v>
                </c:pt>
                <c:pt idx="606">
                  <c:v>0.23</c:v>
                </c:pt>
                <c:pt idx="607">
                  <c:v>0.18</c:v>
                </c:pt>
                <c:pt idx="608">
                  <c:v>0.14000000000000001</c:v>
                </c:pt>
                <c:pt idx="609">
                  <c:v>-0.02</c:v>
                </c:pt>
                <c:pt idx="610">
                  <c:v>0.09</c:v>
                </c:pt>
                <c:pt idx="611">
                  <c:v>-0.15</c:v>
                </c:pt>
                <c:pt idx="612">
                  <c:v>-0.39</c:v>
                </c:pt>
                <c:pt idx="613">
                  <c:v>-0.11</c:v>
                </c:pt>
                <c:pt idx="614">
                  <c:v>0.17</c:v>
                </c:pt>
                <c:pt idx="615">
                  <c:v>-0.22</c:v>
                </c:pt>
                <c:pt idx="616">
                  <c:v>-0.24</c:v>
                </c:pt>
                <c:pt idx="617">
                  <c:v>-0.06</c:v>
                </c:pt>
                <c:pt idx="618">
                  <c:v>-0.1</c:v>
                </c:pt>
                <c:pt idx="619">
                  <c:v>0.3</c:v>
                </c:pt>
                <c:pt idx="620">
                  <c:v>0.03</c:v>
                </c:pt>
                <c:pt idx="621">
                  <c:v>-0.16</c:v>
                </c:pt>
                <c:pt idx="622">
                  <c:v>0.09</c:v>
                </c:pt>
                <c:pt idx="623">
                  <c:v>0.19</c:v>
                </c:pt>
                <c:pt idx="624">
                  <c:v>0.24</c:v>
                </c:pt>
                <c:pt idx="625">
                  <c:v>-0.35</c:v>
                </c:pt>
                <c:pt idx="626">
                  <c:v>0.03</c:v>
                </c:pt>
                <c:pt idx="627">
                  <c:v>0.08</c:v>
                </c:pt>
                <c:pt idx="628">
                  <c:v>0.17</c:v>
                </c:pt>
                <c:pt idx="629">
                  <c:v>0.16</c:v>
                </c:pt>
                <c:pt idx="630">
                  <c:v>-0.06</c:v>
                </c:pt>
                <c:pt idx="631">
                  <c:v>-0.01</c:v>
                </c:pt>
                <c:pt idx="632">
                  <c:v>-0.11</c:v>
                </c:pt>
                <c:pt idx="633">
                  <c:v>0.43</c:v>
                </c:pt>
                <c:pt idx="634">
                  <c:v>-0.24</c:v>
                </c:pt>
                <c:pt idx="635">
                  <c:v>0.19</c:v>
                </c:pt>
                <c:pt idx="636">
                  <c:v>-0.32</c:v>
                </c:pt>
                <c:pt idx="637">
                  <c:v>-0.03</c:v>
                </c:pt>
                <c:pt idx="638">
                  <c:v>0.26</c:v>
                </c:pt>
                <c:pt idx="639">
                  <c:v>0.22</c:v>
                </c:pt>
                <c:pt idx="640">
                  <c:v>0.08</c:v>
                </c:pt>
                <c:pt idx="641">
                  <c:v>0.01</c:v>
                </c:pt>
                <c:pt idx="642">
                  <c:v>0.08</c:v>
                </c:pt>
                <c:pt idx="643">
                  <c:v>-0.11</c:v>
                </c:pt>
                <c:pt idx="644">
                  <c:v>0.08</c:v>
                </c:pt>
                <c:pt idx="645">
                  <c:v>-0.14000000000000001</c:v>
                </c:pt>
                <c:pt idx="646">
                  <c:v>-0.02</c:v>
                </c:pt>
                <c:pt idx="647">
                  <c:v>0.03</c:v>
                </c:pt>
                <c:pt idx="648">
                  <c:v>-0.14000000000000001</c:v>
                </c:pt>
                <c:pt idx="649">
                  <c:v>0.02</c:v>
                </c:pt>
                <c:pt idx="650">
                  <c:v>0.2</c:v>
                </c:pt>
                <c:pt idx="651">
                  <c:v>-0.11</c:v>
                </c:pt>
                <c:pt idx="652">
                  <c:v>0.17</c:v>
                </c:pt>
                <c:pt idx="653">
                  <c:v>0.2</c:v>
                </c:pt>
                <c:pt idx="654">
                  <c:v>-7.0000000000000007E-2</c:v>
                </c:pt>
                <c:pt idx="655">
                  <c:v>-0.16</c:v>
                </c:pt>
                <c:pt idx="656">
                  <c:v>-7.0000000000000007E-2</c:v>
                </c:pt>
                <c:pt idx="657">
                  <c:v>-0.24</c:v>
                </c:pt>
                <c:pt idx="658">
                  <c:v>-0.14000000000000001</c:v>
                </c:pt>
                <c:pt idx="659">
                  <c:v>-0.17</c:v>
                </c:pt>
                <c:pt idx="660">
                  <c:v>-0.19</c:v>
                </c:pt>
                <c:pt idx="661">
                  <c:v>-0.09</c:v>
                </c:pt>
                <c:pt idx="662">
                  <c:v>-0.3</c:v>
                </c:pt>
                <c:pt idx="663">
                  <c:v>-0.31</c:v>
                </c:pt>
                <c:pt idx="664">
                  <c:v>0.08</c:v>
                </c:pt>
                <c:pt idx="665">
                  <c:v>0.42</c:v>
                </c:pt>
                <c:pt idx="666">
                  <c:v>0.08</c:v>
                </c:pt>
                <c:pt idx="667">
                  <c:v>-0.02</c:v>
                </c:pt>
                <c:pt idx="668">
                  <c:v>0.28000000000000003</c:v>
                </c:pt>
                <c:pt idx="669">
                  <c:v>-0.86</c:v>
                </c:pt>
                <c:pt idx="670">
                  <c:v>0.21</c:v>
                </c:pt>
                <c:pt idx="671">
                  <c:v>0.08</c:v>
                </c:pt>
                <c:pt idx="672">
                  <c:v>0.15</c:v>
                </c:pt>
                <c:pt idx="673">
                  <c:v>0.17</c:v>
                </c:pt>
                <c:pt idx="674">
                  <c:v>-0.02</c:v>
                </c:pt>
                <c:pt idx="675">
                  <c:v>0.19</c:v>
                </c:pt>
                <c:pt idx="676">
                  <c:v>0.19</c:v>
                </c:pt>
                <c:pt idx="677">
                  <c:v>-0.36</c:v>
                </c:pt>
                <c:pt idx="678">
                  <c:v>0.13</c:v>
                </c:pt>
                <c:pt idx="679">
                  <c:v>-0.1</c:v>
                </c:pt>
                <c:pt idx="680">
                  <c:v>-0.24</c:v>
                </c:pt>
                <c:pt idx="681">
                  <c:v>0.05</c:v>
                </c:pt>
                <c:pt idx="682">
                  <c:v>-0.1</c:v>
                </c:pt>
                <c:pt idx="683">
                  <c:v>0.01</c:v>
                </c:pt>
                <c:pt idx="684">
                  <c:v>0.27</c:v>
                </c:pt>
                <c:pt idx="685">
                  <c:v>-0.06</c:v>
                </c:pt>
                <c:pt idx="686">
                  <c:v>0.04</c:v>
                </c:pt>
                <c:pt idx="687">
                  <c:v>-0.08</c:v>
                </c:pt>
                <c:pt idx="688">
                  <c:v>0.12</c:v>
                </c:pt>
                <c:pt idx="689">
                  <c:v>0.35</c:v>
                </c:pt>
                <c:pt idx="690">
                  <c:v>-0.37</c:v>
                </c:pt>
                <c:pt idx="691">
                  <c:v>0.26</c:v>
                </c:pt>
                <c:pt idx="692">
                  <c:v>0.4</c:v>
                </c:pt>
                <c:pt idx="693">
                  <c:v>-0.16</c:v>
                </c:pt>
                <c:pt idx="694">
                  <c:v>-0.06</c:v>
                </c:pt>
                <c:pt idx="695">
                  <c:v>0.68</c:v>
                </c:pt>
                <c:pt idx="696">
                  <c:v>-0.12</c:v>
                </c:pt>
                <c:pt idx="697">
                  <c:v>0.19</c:v>
                </c:pt>
                <c:pt idx="698">
                  <c:v>-0.38</c:v>
                </c:pt>
                <c:pt idx="699">
                  <c:v>0.06</c:v>
                </c:pt>
                <c:pt idx="700">
                  <c:v>-0.01</c:v>
                </c:pt>
                <c:pt idx="701">
                  <c:v>0.08</c:v>
                </c:pt>
                <c:pt idx="702">
                  <c:v>-0.25</c:v>
                </c:pt>
                <c:pt idx="703">
                  <c:v>-0.21</c:v>
                </c:pt>
                <c:pt idx="704">
                  <c:v>0.18</c:v>
                </c:pt>
                <c:pt idx="705">
                  <c:v>0.23</c:v>
                </c:pt>
                <c:pt idx="706">
                  <c:v>0.15</c:v>
                </c:pt>
                <c:pt idx="707">
                  <c:v>0.02</c:v>
                </c:pt>
                <c:pt idx="708">
                  <c:v>-0.27</c:v>
                </c:pt>
                <c:pt idx="709">
                  <c:v>0.18</c:v>
                </c:pt>
                <c:pt idx="710">
                  <c:v>-7.0000000000000007E-2</c:v>
                </c:pt>
                <c:pt idx="711">
                  <c:v>0</c:v>
                </c:pt>
                <c:pt idx="712">
                  <c:v>0.03</c:v>
                </c:pt>
                <c:pt idx="713">
                  <c:v>-0.13</c:v>
                </c:pt>
                <c:pt idx="714">
                  <c:v>-0.03</c:v>
                </c:pt>
                <c:pt idx="715">
                  <c:v>-0.02</c:v>
                </c:pt>
                <c:pt idx="716">
                  <c:v>0.39</c:v>
                </c:pt>
                <c:pt idx="717">
                  <c:v>-0.12</c:v>
                </c:pt>
                <c:pt idx="718">
                  <c:v>0.06</c:v>
                </c:pt>
                <c:pt idx="719">
                  <c:v>0.24</c:v>
                </c:pt>
                <c:pt idx="720">
                  <c:v>-0.25</c:v>
                </c:pt>
                <c:pt idx="721">
                  <c:v>-0.15</c:v>
                </c:pt>
                <c:pt idx="722">
                  <c:v>0.22</c:v>
                </c:pt>
                <c:pt idx="723">
                  <c:v>-0.04</c:v>
                </c:pt>
                <c:pt idx="724">
                  <c:v>-0.04</c:v>
                </c:pt>
                <c:pt idx="725">
                  <c:v>0.09</c:v>
                </c:pt>
                <c:pt idx="726">
                  <c:v>0</c:v>
                </c:pt>
                <c:pt idx="727">
                  <c:v>0</c:v>
                </c:pt>
                <c:pt idx="728">
                  <c:v>0.22</c:v>
                </c:pt>
                <c:pt idx="729">
                  <c:v>-0.17</c:v>
                </c:pt>
                <c:pt idx="730">
                  <c:v>-0.48</c:v>
                </c:pt>
                <c:pt idx="731">
                  <c:v>-0.02</c:v>
                </c:pt>
                <c:pt idx="732">
                  <c:v>-0.27</c:v>
                </c:pt>
                <c:pt idx="733">
                  <c:v>-0.06</c:v>
                </c:pt>
                <c:pt idx="734">
                  <c:v>0.25</c:v>
                </c:pt>
                <c:pt idx="735">
                  <c:v>-0.03</c:v>
                </c:pt>
                <c:pt idx="736">
                  <c:v>0.24</c:v>
                </c:pt>
                <c:pt idx="737">
                  <c:v>-0.18</c:v>
                </c:pt>
                <c:pt idx="738">
                  <c:v>-0.14000000000000001</c:v>
                </c:pt>
                <c:pt idx="739">
                  <c:v>0.21</c:v>
                </c:pt>
                <c:pt idx="740">
                  <c:v>-0.42</c:v>
                </c:pt>
                <c:pt idx="741">
                  <c:v>-0.08</c:v>
                </c:pt>
                <c:pt idx="742">
                  <c:v>0.22</c:v>
                </c:pt>
                <c:pt idx="743">
                  <c:v>0.01</c:v>
                </c:pt>
                <c:pt idx="744">
                  <c:v>0</c:v>
                </c:pt>
                <c:pt idx="745">
                  <c:v>-0.1</c:v>
                </c:pt>
                <c:pt idx="746">
                  <c:v>0.18</c:v>
                </c:pt>
                <c:pt idx="747">
                  <c:v>0.13</c:v>
                </c:pt>
                <c:pt idx="748">
                  <c:v>-0.14000000000000001</c:v>
                </c:pt>
                <c:pt idx="749">
                  <c:v>-0.27</c:v>
                </c:pt>
                <c:pt idx="750">
                  <c:v>0.49</c:v>
                </c:pt>
                <c:pt idx="751">
                  <c:v>0.33</c:v>
                </c:pt>
                <c:pt idx="752">
                  <c:v>0.1</c:v>
                </c:pt>
                <c:pt idx="753">
                  <c:v>0.28999999999999998</c:v>
                </c:pt>
                <c:pt idx="754">
                  <c:v>-0.19</c:v>
                </c:pt>
                <c:pt idx="755">
                  <c:v>0.15</c:v>
                </c:pt>
                <c:pt idx="756">
                  <c:v>-0.03</c:v>
                </c:pt>
                <c:pt idx="757">
                  <c:v>0.28999999999999998</c:v>
                </c:pt>
                <c:pt idx="758">
                  <c:v>0.28999999999999998</c:v>
                </c:pt>
                <c:pt idx="759">
                  <c:v>0.15</c:v>
                </c:pt>
                <c:pt idx="760">
                  <c:v>-0.28999999999999998</c:v>
                </c:pt>
                <c:pt idx="761">
                  <c:v>0.54</c:v>
                </c:pt>
                <c:pt idx="762">
                  <c:v>-0.16</c:v>
                </c:pt>
                <c:pt idx="763">
                  <c:v>0.37</c:v>
                </c:pt>
                <c:pt idx="764">
                  <c:v>0.02</c:v>
                </c:pt>
                <c:pt idx="765">
                  <c:v>-7.0000000000000007E-2</c:v>
                </c:pt>
                <c:pt idx="766">
                  <c:v>-0.04</c:v>
                </c:pt>
                <c:pt idx="767">
                  <c:v>-0.28999999999999998</c:v>
                </c:pt>
                <c:pt idx="768">
                  <c:v>-0.1</c:v>
                </c:pt>
                <c:pt idx="769">
                  <c:v>0.22</c:v>
                </c:pt>
                <c:pt idx="770">
                  <c:v>0.02</c:v>
                </c:pt>
                <c:pt idx="771">
                  <c:v>0.26</c:v>
                </c:pt>
                <c:pt idx="772">
                  <c:v>-0.26</c:v>
                </c:pt>
                <c:pt idx="773">
                  <c:v>-0.19</c:v>
                </c:pt>
                <c:pt idx="774">
                  <c:v>0.28000000000000003</c:v>
                </c:pt>
                <c:pt idx="775">
                  <c:v>-0.16</c:v>
                </c:pt>
                <c:pt idx="776">
                  <c:v>0</c:v>
                </c:pt>
                <c:pt idx="777">
                  <c:v>0.24</c:v>
                </c:pt>
                <c:pt idx="778">
                  <c:v>-0.2</c:v>
                </c:pt>
                <c:pt idx="779">
                  <c:v>0.1</c:v>
                </c:pt>
                <c:pt idx="780">
                  <c:v>0.56000000000000005</c:v>
                </c:pt>
                <c:pt idx="781">
                  <c:v>-0.45</c:v>
                </c:pt>
                <c:pt idx="782">
                  <c:v>0.43</c:v>
                </c:pt>
                <c:pt idx="783">
                  <c:v>-0.08</c:v>
                </c:pt>
                <c:pt idx="784">
                  <c:v>0.17</c:v>
                </c:pt>
                <c:pt idx="785">
                  <c:v>0.15</c:v>
                </c:pt>
                <c:pt idx="786">
                  <c:v>-0.16</c:v>
                </c:pt>
                <c:pt idx="787">
                  <c:v>-0.02</c:v>
                </c:pt>
                <c:pt idx="788">
                  <c:v>0.04</c:v>
                </c:pt>
                <c:pt idx="789">
                  <c:v>-0.05</c:v>
                </c:pt>
                <c:pt idx="790">
                  <c:v>0.27</c:v>
                </c:pt>
                <c:pt idx="791">
                  <c:v>-0.16</c:v>
                </c:pt>
                <c:pt idx="792">
                  <c:v>-0.21</c:v>
                </c:pt>
                <c:pt idx="793">
                  <c:v>-0.25</c:v>
                </c:pt>
                <c:pt idx="794">
                  <c:v>0.28000000000000003</c:v>
                </c:pt>
                <c:pt idx="795">
                  <c:v>0.26</c:v>
                </c:pt>
                <c:pt idx="796">
                  <c:v>7.0000000000000007E-2</c:v>
                </c:pt>
                <c:pt idx="797">
                  <c:v>0.54</c:v>
                </c:pt>
                <c:pt idx="798">
                  <c:v>-0.16</c:v>
                </c:pt>
                <c:pt idx="799">
                  <c:v>0.33</c:v>
                </c:pt>
                <c:pt idx="800">
                  <c:v>-0.09</c:v>
                </c:pt>
                <c:pt idx="801">
                  <c:v>0.31</c:v>
                </c:pt>
                <c:pt idx="802">
                  <c:v>-0.05</c:v>
                </c:pt>
                <c:pt idx="803">
                  <c:v>-0.08</c:v>
                </c:pt>
                <c:pt idx="804">
                  <c:v>-0.02</c:v>
                </c:pt>
                <c:pt idx="805">
                  <c:v>-0.31</c:v>
                </c:pt>
                <c:pt idx="806">
                  <c:v>-0.23</c:v>
                </c:pt>
                <c:pt idx="807">
                  <c:v>0.15</c:v>
                </c:pt>
                <c:pt idx="808">
                  <c:v>-0.04</c:v>
                </c:pt>
                <c:pt idx="809">
                  <c:v>0.37</c:v>
                </c:pt>
                <c:pt idx="810">
                  <c:v>0.19</c:v>
                </c:pt>
                <c:pt idx="811">
                  <c:v>0.19</c:v>
                </c:pt>
                <c:pt idx="812">
                  <c:v>0.17</c:v>
                </c:pt>
                <c:pt idx="813">
                  <c:v>-0.39</c:v>
                </c:pt>
                <c:pt idx="814">
                  <c:v>-0.52</c:v>
                </c:pt>
                <c:pt idx="815">
                  <c:v>-0.05</c:v>
                </c:pt>
                <c:pt idx="816">
                  <c:v>-0.04</c:v>
                </c:pt>
                <c:pt idx="817">
                  <c:v>-0.12</c:v>
                </c:pt>
                <c:pt idx="818">
                  <c:v>-0.28999999999999998</c:v>
                </c:pt>
                <c:pt idx="819">
                  <c:v>-0.55000000000000004</c:v>
                </c:pt>
                <c:pt idx="820">
                  <c:v>-0.19</c:v>
                </c:pt>
                <c:pt idx="821">
                  <c:v>-0.1</c:v>
                </c:pt>
                <c:pt idx="822">
                  <c:v>-0.21</c:v>
                </c:pt>
                <c:pt idx="823">
                  <c:v>0.43</c:v>
                </c:pt>
                <c:pt idx="824">
                  <c:v>-0.08</c:v>
                </c:pt>
                <c:pt idx="825">
                  <c:v>0.14000000000000001</c:v>
                </c:pt>
                <c:pt idx="826">
                  <c:v>-0.21</c:v>
                </c:pt>
                <c:pt idx="827">
                  <c:v>-0.13</c:v>
                </c:pt>
                <c:pt idx="828">
                  <c:v>0.25</c:v>
                </c:pt>
                <c:pt idx="829">
                  <c:v>-0.2</c:v>
                </c:pt>
                <c:pt idx="830">
                  <c:v>-0.56999999999999995</c:v>
                </c:pt>
                <c:pt idx="831">
                  <c:v>0.41</c:v>
                </c:pt>
                <c:pt idx="832">
                  <c:v>0.13</c:v>
                </c:pt>
                <c:pt idx="833">
                  <c:v>0.13</c:v>
                </c:pt>
                <c:pt idx="834">
                  <c:v>-0.11</c:v>
                </c:pt>
                <c:pt idx="835">
                  <c:v>0.15</c:v>
                </c:pt>
                <c:pt idx="836">
                  <c:v>-0.37</c:v>
                </c:pt>
                <c:pt idx="837">
                  <c:v>-0.21</c:v>
                </c:pt>
                <c:pt idx="838">
                  <c:v>0.09</c:v>
                </c:pt>
                <c:pt idx="839">
                  <c:v>0.16</c:v>
                </c:pt>
                <c:pt idx="840">
                  <c:v>-0.05</c:v>
                </c:pt>
                <c:pt idx="841">
                  <c:v>-0.16</c:v>
                </c:pt>
                <c:pt idx="842">
                  <c:v>0.16</c:v>
                </c:pt>
                <c:pt idx="843">
                  <c:v>0.06</c:v>
                </c:pt>
                <c:pt idx="844">
                  <c:v>0.05</c:v>
                </c:pt>
                <c:pt idx="845">
                  <c:v>-0.25</c:v>
                </c:pt>
                <c:pt idx="846">
                  <c:v>-0.05</c:v>
                </c:pt>
                <c:pt idx="847">
                  <c:v>-0.02</c:v>
                </c:pt>
                <c:pt idx="848">
                  <c:v>-0.17</c:v>
                </c:pt>
                <c:pt idx="849">
                  <c:v>0.21</c:v>
                </c:pt>
                <c:pt idx="850">
                  <c:v>-0.18</c:v>
                </c:pt>
                <c:pt idx="851">
                  <c:v>0.44</c:v>
                </c:pt>
                <c:pt idx="852">
                  <c:v>0.37</c:v>
                </c:pt>
                <c:pt idx="853">
                  <c:v>-0.37</c:v>
                </c:pt>
                <c:pt idx="854">
                  <c:v>-0.47</c:v>
                </c:pt>
                <c:pt idx="855">
                  <c:v>0</c:v>
                </c:pt>
                <c:pt idx="856">
                  <c:v>0.2</c:v>
                </c:pt>
                <c:pt idx="857">
                  <c:v>-0.28000000000000003</c:v>
                </c:pt>
                <c:pt idx="858">
                  <c:v>-0.14000000000000001</c:v>
                </c:pt>
                <c:pt idx="859">
                  <c:v>-0.22</c:v>
                </c:pt>
                <c:pt idx="860">
                  <c:v>7.0000000000000007E-2</c:v>
                </c:pt>
                <c:pt idx="861">
                  <c:v>0.22</c:v>
                </c:pt>
                <c:pt idx="862">
                  <c:v>-0.26</c:v>
                </c:pt>
                <c:pt idx="863">
                  <c:v>-0.78</c:v>
                </c:pt>
                <c:pt idx="864">
                  <c:v>-0.01</c:v>
                </c:pt>
                <c:pt idx="865">
                  <c:v>-0.28999999999999998</c:v>
                </c:pt>
                <c:pt idx="866">
                  <c:v>0.15</c:v>
                </c:pt>
                <c:pt idx="867">
                  <c:v>0.65</c:v>
                </c:pt>
                <c:pt idx="868">
                  <c:v>0.04</c:v>
                </c:pt>
                <c:pt idx="869">
                  <c:v>0.32</c:v>
                </c:pt>
                <c:pt idx="870">
                  <c:v>-0.45</c:v>
                </c:pt>
                <c:pt idx="871">
                  <c:v>0.13</c:v>
                </c:pt>
                <c:pt idx="872">
                  <c:v>-0.23</c:v>
                </c:pt>
                <c:pt idx="873">
                  <c:v>-0.45</c:v>
                </c:pt>
                <c:pt idx="874">
                  <c:v>-0.21</c:v>
                </c:pt>
                <c:pt idx="875">
                  <c:v>0.3</c:v>
                </c:pt>
                <c:pt idx="876">
                  <c:v>0</c:v>
                </c:pt>
                <c:pt idx="877">
                  <c:v>-0.27</c:v>
                </c:pt>
                <c:pt idx="878">
                  <c:v>-0.2</c:v>
                </c:pt>
                <c:pt idx="879">
                  <c:v>0.04</c:v>
                </c:pt>
                <c:pt idx="880">
                  <c:v>-0.04</c:v>
                </c:pt>
                <c:pt idx="881">
                  <c:v>-0.2</c:v>
                </c:pt>
                <c:pt idx="882">
                  <c:v>-0.05</c:v>
                </c:pt>
                <c:pt idx="883">
                  <c:v>0.25</c:v>
                </c:pt>
                <c:pt idx="884">
                  <c:v>-0.04</c:v>
                </c:pt>
                <c:pt idx="885">
                  <c:v>-0.11</c:v>
                </c:pt>
                <c:pt idx="886">
                  <c:v>0.01</c:v>
                </c:pt>
                <c:pt idx="887">
                  <c:v>-0.33</c:v>
                </c:pt>
                <c:pt idx="888">
                  <c:v>-7.0000000000000007E-2</c:v>
                </c:pt>
                <c:pt idx="889">
                  <c:v>-0.05</c:v>
                </c:pt>
                <c:pt idx="890">
                  <c:v>-0.03</c:v>
                </c:pt>
                <c:pt idx="891">
                  <c:v>0.12</c:v>
                </c:pt>
                <c:pt idx="892">
                  <c:v>-0.18</c:v>
                </c:pt>
                <c:pt idx="893">
                  <c:v>-0.06</c:v>
                </c:pt>
                <c:pt idx="894">
                  <c:v>0.08</c:v>
                </c:pt>
                <c:pt idx="895">
                  <c:v>-0.16</c:v>
                </c:pt>
                <c:pt idx="896">
                  <c:v>0</c:v>
                </c:pt>
                <c:pt idx="897">
                  <c:v>0.11</c:v>
                </c:pt>
                <c:pt idx="898">
                  <c:v>-0.14000000000000001</c:v>
                </c:pt>
                <c:pt idx="899">
                  <c:v>7.0000000000000007E-2</c:v>
                </c:pt>
                <c:pt idx="900">
                  <c:v>0.08</c:v>
                </c:pt>
                <c:pt idx="901">
                  <c:v>0.11</c:v>
                </c:pt>
                <c:pt idx="902">
                  <c:v>0.06</c:v>
                </c:pt>
                <c:pt idx="903">
                  <c:v>-0.02</c:v>
                </c:pt>
                <c:pt idx="904">
                  <c:v>-0.15</c:v>
                </c:pt>
                <c:pt idx="905">
                  <c:v>-0.19</c:v>
                </c:pt>
                <c:pt idx="906">
                  <c:v>-0.1</c:v>
                </c:pt>
                <c:pt idx="907">
                  <c:v>0.11</c:v>
                </c:pt>
                <c:pt idx="908">
                  <c:v>0.01</c:v>
                </c:pt>
                <c:pt idx="909">
                  <c:v>0.14000000000000001</c:v>
                </c:pt>
                <c:pt idx="910">
                  <c:v>0.2</c:v>
                </c:pt>
                <c:pt idx="911">
                  <c:v>-0.14000000000000001</c:v>
                </c:pt>
                <c:pt idx="912">
                  <c:v>-0.05</c:v>
                </c:pt>
                <c:pt idx="913">
                  <c:v>0.16</c:v>
                </c:pt>
                <c:pt idx="914">
                  <c:v>-0.04</c:v>
                </c:pt>
                <c:pt idx="915">
                  <c:v>-0.01</c:v>
                </c:pt>
                <c:pt idx="916">
                  <c:v>-0.1</c:v>
                </c:pt>
                <c:pt idx="917">
                  <c:v>0.12</c:v>
                </c:pt>
                <c:pt idx="918">
                  <c:v>-0.02</c:v>
                </c:pt>
                <c:pt idx="919">
                  <c:v>0.01</c:v>
                </c:pt>
                <c:pt idx="920">
                  <c:v>-0.03</c:v>
                </c:pt>
                <c:pt idx="921">
                  <c:v>0.02</c:v>
                </c:pt>
                <c:pt idx="922">
                  <c:v>0.17</c:v>
                </c:pt>
                <c:pt idx="923">
                  <c:v>0.18</c:v>
                </c:pt>
                <c:pt idx="924">
                  <c:v>7.0000000000000007E-2</c:v>
                </c:pt>
                <c:pt idx="925">
                  <c:v>0.09</c:v>
                </c:pt>
                <c:pt idx="926">
                  <c:v>-0.13</c:v>
                </c:pt>
                <c:pt idx="927">
                  <c:v>-0.02</c:v>
                </c:pt>
                <c:pt idx="928">
                  <c:v>-0.09</c:v>
                </c:pt>
                <c:pt idx="929">
                  <c:v>-0.1</c:v>
                </c:pt>
                <c:pt idx="930">
                  <c:v>0.28000000000000003</c:v>
                </c:pt>
                <c:pt idx="931">
                  <c:v>-0.15</c:v>
                </c:pt>
                <c:pt idx="932">
                  <c:v>0.01</c:v>
                </c:pt>
                <c:pt idx="933">
                  <c:v>-0.08</c:v>
                </c:pt>
                <c:pt idx="934">
                  <c:v>7.0000000000000007E-2</c:v>
                </c:pt>
                <c:pt idx="935">
                  <c:v>0.13</c:v>
                </c:pt>
                <c:pt idx="936">
                  <c:v>-0.2</c:v>
                </c:pt>
                <c:pt idx="937">
                  <c:v>-0.06</c:v>
                </c:pt>
                <c:pt idx="938">
                  <c:v>-0.03</c:v>
                </c:pt>
                <c:pt idx="939">
                  <c:v>-7.0000000000000007E-2</c:v>
                </c:pt>
                <c:pt idx="940">
                  <c:v>-0.12</c:v>
                </c:pt>
                <c:pt idx="941">
                  <c:v>-0.02</c:v>
                </c:pt>
                <c:pt idx="942">
                  <c:v>0.13</c:v>
                </c:pt>
                <c:pt idx="943">
                  <c:v>0.14000000000000001</c:v>
                </c:pt>
                <c:pt idx="944">
                  <c:v>-0.12</c:v>
                </c:pt>
                <c:pt idx="945">
                  <c:v>0.01</c:v>
                </c:pt>
                <c:pt idx="946">
                  <c:v>0.19</c:v>
                </c:pt>
                <c:pt idx="947">
                  <c:v>-0.16</c:v>
                </c:pt>
                <c:pt idx="948">
                  <c:v>0</c:v>
                </c:pt>
                <c:pt idx="949">
                  <c:v>0.11</c:v>
                </c:pt>
                <c:pt idx="950">
                  <c:v>-0.14000000000000001</c:v>
                </c:pt>
                <c:pt idx="951">
                  <c:v>-0.03</c:v>
                </c:pt>
                <c:pt idx="952">
                  <c:v>-0.09</c:v>
                </c:pt>
                <c:pt idx="953">
                  <c:v>0</c:v>
                </c:pt>
                <c:pt idx="954">
                  <c:v>0</c:v>
                </c:pt>
                <c:pt idx="955">
                  <c:v>-0.05</c:v>
                </c:pt>
                <c:pt idx="956">
                  <c:v>0.48</c:v>
                </c:pt>
                <c:pt idx="957">
                  <c:v>-0.03</c:v>
                </c:pt>
                <c:pt idx="958">
                  <c:v>-0.01</c:v>
                </c:pt>
                <c:pt idx="959">
                  <c:v>0.27</c:v>
                </c:pt>
                <c:pt idx="960">
                  <c:v>-0.11</c:v>
                </c:pt>
                <c:pt idx="961">
                  <c:v>-0.18</c:v>
                </c:pt>
                <c:pt idx="962">
                  <c:v>0.06</c:v>
                </c:pt>
                <c:pt idx="963">
                  <c:v>-0.1</c:v>
                </c:pt>
                <c:pt idx="964">
                  <c:v>0.27</c:v>
                </c:pt>
                <c:pt idx="965">
                  <c:v>-0.05</c:v>
                </c:pt>
                <c:pt idx="966">
                  <c:v>0.19</c:v>
                </c:pt>
                <c:pt idx="967">
                  <c:v>0.05</c:v>
                </c:pt>
                <c:pt idx="968">
                  <c:v>-7.0000000000000007E-2</c:v>
                </c:pt>
                <c:pt idx="969">
                  <c:v>-0.06</c:v>
                </c:pt>
                <c:pt idx="970">
                  <c:v>-0.2</c:v>
                </c:pt>
                <c:pt idx="971">
                  <c:v>-0.05</c:v>
                </c:pt>
                <c:pt idx="972">
                  <c:v>0.17</c:v>
                </c:pt>
                <c:pt idx="973">
                  <c:v>-0.12</c:v>
                </c:pt>
                <c:pt idx="974">
                  <c:v>-0.23</c:v>
                </c:pt>
                <c:pt idx="975">
                  <c:v>0.03</c:v>
                </c:pt>
                <c:pt idx="976">
                  <c:v>-0.06</c:v>
                </c:pt>
                <c:pt idx="977">
                  <c:v>-0.09</c:v>
                </c:pt>
                <c:pt idx="978">
                  <c:v>-0.02</c:v>
                </c:pt>
                <c:pt idx="979">
                  <c:v>0.05</c:v>
                </c:pt>
                <c:pt idx="980">
                  <c:v>-0.01</c:v>
                </c:pt>
                <c:pt idx="981">
                  <c:v>7.0000000000000007E-2</c:v>
                </c:pt>
                <c:pt idx="982">
                  <c:v>-0.01</c:v>
                </c:pt>
                <c:pt idx="983">
                  <c:v>-0.16</c:v>
                </c:pt>
                <c:pt idx="984">
                  <c:v>0.02</c:v>
                </c:pt>
                <c:pt idx="985">
                  <c:v>0.05</c:v>
                </c:pt>
                <c:pt idx="986">
                  <c:v>-0.23</c:v>
                </c:pt>
                <c:pt idx="987">
                  <c:v>-0.17</c:v>
                </c:pt>
                <c:pt idx="988">
                  <c:v>0.19</c:v>
                </c:pt>
                <c:pt idx="989">
                  <c:v>0.04</c:v>
                </c:pt>
                <c:pt idx="990">
                  <c:v>7.0000000000000007E-2</c:v>
                </c:pt>
                <c:pt idx="991">
                  <c:v>-0.02</c:v>
                </c:pt>
                <c:pt idx="992">
                  <c:v>-0.04</c:v>
                </c:pt>
                <c:pt idx="993">
                  <c:v>-0.01</c:v>
                </c:pt>
                <c:pt idx="994">
                  <c:v>0</c:v>
                </c:pt>
                <c:pt idx="995">
                  <c:v>-0.03</c:v>
                </c:pt>
                <c:pt idx="996">
                  <c:v>-0.28000000000000003</c:v>
                </c:pt>
                <c:pt idx="997">
                  <c:v>0.33</c:v>
                </c:pt>
                <c:pt idx="998">
                  <c:v>-0.21</c:v>
                </c:pt>
                <c:pt idx="999">
                  <c:v>0.02</c:v>
                </c:pt>
                <c:pt idx="1000">
                  <c:v>-0.14000000000000001</c:v>
                </c:pt>
                <c:pt idx="1001">
                  <c:v>-0.02</c:v>
                </c:pt>
                <c:pt idx="1002">
                  <c:v>0.51</c:v>
                </c:pt>
                <c:pt idx="1003">
                  <c:v>-0.11</c:v>
                </c:pt>
                <c:pt idx="1004">
                  <c:v>-0.16</c:v>
                </c:pt>
                <c:pt idx="1005">
                  <c:v>0.12</c:v>
                </c:pt>
                <c:pt idx="1006">
                  <c:v>-0.11</c:v>
                </c:pt>
                <c:pt idx="1007">
                  <c:v>0.16</c:v>
                </c:pt>
                <c:pt idx="1008">
                  <c:v>-0.09</c:v>
                </c:pt>
                <c:pt idx="1009">
                  <c:v>0.08</c:v>
                </c:pt>
                <c:pt idx="1010">
                  <c:v>-0.17</c:v>
                </c:pt>
                <c:pt idx="1011">
                  <c:v>-0.15</c:v>
                </c:pt>
                <c:pt idx="1012">
                  <c:v>0.14000000000000001</c:v>
                </c:pt>
                <c:pt idx="1013">
                  <c:v>0.18</c:v>
                </c:pt>
                <c:pt idx="1014">
                  <c:v>-0.1</c:v>
                </c:pt>
                <c:pt idx="1015">
                  <c:v>0</c:v>
                </c:pt>
                <c:pt idx="1016">
                  <c:v>0.28999999999999998</c:v>
                </c:pt>
                <c:pt idx="1017">
                  <c:v>-0.04</c:v>
                </c:pt>
                <c:pt idx="1018">
                  <c:v>-0.26</c:v>
                </c:pt>
                <c:pt idx="1019">
                  <c:v>0.11</c:v>
                </c:pt>
                <c:pt idx="1020">
                  <c:v>0.05</c:v>
                </c:pt>
                <c:pt idx="1021">
                  <c:v>-0.13</c:v>
                </c:pt>
                <c:pt idx="1022">
                  <c:v>0.23</c:v>
                </c:pt>
                <c:pt idx="1023">
                  <c:v>0.25</c:v>
                </c:pt>
                <c:pt idx="1024">
                  <c:v>-0.25</c:v>
                </c:pt>
                <c:pt idx="1025">
                  <c:v>0.09</c:v>
                </c:pt>
                <c:pt idx="1026">
                  <c:v>0.17</c:v>
                </c:pt>
                <c:pt idx="1027">
                  <c:v>-0.23</c:v>
                </c:pt>
                <c:pt idx="1028">
                  <c:v>0.08</c:v>
                </c:pt>
                <c:pt idx="1029">
                  <c:v>0.17</c:v>
                </c:pt>
                <c:pt idx="1030">
                  <c:v>-0.18</c:v>
                </c:pt>
                <c:pt idx="1031">
                  <c:v>-0.08</c:v>
                </c:pt>
                <c:pt idx="1032">
                  <c:v>0.26</c:v>
                </c:pt>
                <c:pt idx="1033">
                  <c:v>0.2</c:v>
                </c:pt>
                <c:pt idx="1034">
                  <c:v>0.14000000000000001</c:v>
                </c:pt>
                <c:pt idx="1035">
                  <c:v>-0.26</c:v>
                </c:pt>
                <c:pt idx="1036">
                  <c:v>0.1</c:v>
                </c:pt>
                <c:pt idx="1037">
                  <c:v>-0.2</c:v>
                </c:pt>
                <c:pt idx="1038">
                  <c:v>-0.03</c:v>
                </c:pt>
                <c:pt idx="1039">
                  <c:v>0.19</c:v>
                </c:pt>
                <c:pt idx="1040">
                  <c:v>0.01</c:v>
                </c:pt>
                <c:pt idx="1041">
                  <c:v>0.27</c:v>
                </c:pt>
                <c:pt idx="1042">
                  <c:v>0.21</c:v>
                </c:pt>
                <c:pt idx="1043">
                  <c:v>0.61</c:v>
                </c:pt>
                <c:pt idx="1044">
                  <c:v>0.44</c:v>
                </c:pt>
                <c:pt idx="1045">
                  <c:v>-0.23</c:v>
                </c:pt>
                <c:pt idx="1046">
                  <c:v>0.56999999999999995</c:v>
                </c:pt>
                <c:pt idx="1047">
                  <c:v>-0.12</c:v>
                </c:pt>
                <c:pt idx="1048">
                  <c:v>0.11</c:v>
                </c:pt>
                <c:pt idx="1049">
                  <c:v>-0.18</c:v>
                </c:pt>
                <c:pt idx="1050">
                  <c:v>0.13</c:v>
                </c:pt>
                <c:pt idx="1051">
                  <c:v>0.21</c:v>
                </c:pt>
                <c:pt idx="1052">
                  <c:v>-0.15</c:v>
                </c:pt>
                <c:pt idx="1053">
                  <c:v>0.02</c:v>
                </c:pt>
                <c:pt idx="1054">
                  <c:v>0.08</c:v>
                </c:pt>
                <c:pt idx="1055">
                  <c:v>0.03</c:v>
                </c:pt>
                <c:pt idx="1056">
                  <c:v>-0.04</c:v>
                </c:pt>
                <c:pt idx="1057">
                  <c:v>-0.09</c:v>
                </c:pt>
                <c:pt idx="1058">
                  <c:v>-0.14000000000000001</c:v>
                </c:pt>
                <c:pt idx="1059">
                  <c:v>0.21</c:v>
                </c:pt>
                <c:pt idx="1060">
                  <c:v>0.02</c:v>
                </c:pt>
                <c:pt idx="1061">
                  <c:v>0.64</c:v>
                </c:pt>
                <c:pt idx="1062">
                  <c:v>0.3</c:v>
                </c:pt>
                <c:pt idx="1063">
                  <c:v>0.3</c:v>
                </c:pt>
                <c:pt idx="1064">
                  <c:v>0.34</c:v>
                </c:pt>
                <c:pt idx="1065">
                  <c:v>0.08</c:v>
                </c:pt>
                <c:pt idx="1066">
                  <c:v>0.17</c:v>
                </c:pt>
                <c:pt idx="1067">
                  <c:v>-0.76</c:v>
                </c:pt>
                <c:pt idx="1068">
                  <c:v>-0.16</c:v>
                </c:pt>
                <c:pt idx="1069">
                  <c:v>0.05</c:v>
                </c:pt>
                <c:pt idx="1070">
                  <c:v>-0.04</c:v>
                </c:pt>
                <c:pt idx="1071">
                  <c:v>-0.17</c:v>
                </c:pt>
                <c:pt idx="1072">
                  <c:v>-0.18</c:v>
                </c:pt>
                <c:pt idx="1073">
                  <c:v>-0.05</c:v>
                </c:pt>
                <c:pt idx="1074">
                  <c:v>0.15</c:v>
                </c:pt>
                <c:pt idx="1075">
                  <c:v>-0.15</c:v>
                </c:pt>
                <c:pt idx="1076">
                  <c:v>-0.12</c:v>
                </c:pt>
                <c:pt idx="1077">
                  <c:v>0.12</c:v>
                </c:pt>
                <c:pt idx="1078">
                  <c:v>-0.55000000000000004</c:v>
                </c:pt>
                <c:pt idx="1079">
                  <c:v>-0.38</c:v>
                </c:pt>
                <c:pt idx="1080">
                  <c:v>-0.13</c:v>
                </c:pt>
                <c:pt idx="1081">
                  <c:v>-0.23</c:v>
                </c:pt>
                <c:pt idx="1082">
                  <c:v>0.05</c:v>
                </c:pt>
                <c:pt idx="1083">
                  <c:v>-0.36</c:v>
                </c:pt>
                <c:pt idx="1084">
                  <c:v>-0.41</c:v>
                </c:pt>
                <c:pt idx="1085">
                  <c:v>-7.0000000000000007E-2</c:v>
                </c:pt>
                <c:pt idx="1086">
                  <c:v>-0.23</c:v>
                </c:pt>
                <c:pt idx="1087">
                  <c:v>-0.28999999999999998</c:v>
                </c:pt>
                <c:pt idx="1088">
                  <c:v>-7.0000000000000007E-2</c:v>
                </c:pt>
                <c:pt idx="1089">
                  <c:v>-0.22</c:v>
                </c:pt>
                <c:pt idx="1090">
                  <c:v>-0.23</c:v>
                </c:pt>
                <c:pt idx="1091">
                  <c:v>-0.08</c:v>
                </c:pt>
                <c:pt idx="1092">
                  <c:v>-0.44</c:v>
                </c:pt>
                <c:pt idx="1093">
                  <c:v>0.2</c:v>
                </c:pt>
                <c:pt idx="1094">
                  <c:v>0.08</c:v>
                </c:pt>
                <c:pt idx="1095">
                  <c:v>0.26</c:v>
                </c:pt>
                <c:pt idx="1096">
                  <c:v>-0.03</c:v>
                </c:pt>
                <c:pt idx="1097">
                  <c:v>-0.19</c:v>
                </c:pt>
                <c:pt idx="1098">
                  <c:v>-0.19</c:v>
                </c:pt>
                <c:pt idx="1099">
                  <c:v>0.27</c:v>
                </c:pt>
                <c:pt idx="1100">
                  <c:v>-0.02</c:v>
                </c:pt>
                <c:pt idx="1101">
                  <c:v>-0.92</c:v>
                </c:pt>
                <c:pt idx="1102">
                  <c:v>0.2</c:v>
                </c:pt>
                <c:pt idx="1103">
                  <c:v>-0.16</c:v>
                </c:pt>
                <c:pt idx="1104">
                  <c:v>-0.03</c:v>
                </c:pt>
                <c:pt idx="1105">
                  <c:v>0.08</c:v>
                </c:pt>
                <c:pt idx="1106">
                  <c:v>-0.05</c:v>
                </c:pt>
                <c:pt idx="1107">
                  <c:v>0.22</c:v>
                </c:pt>
                <c:pt idx="1108">
                  <c:v>-0.22</c:v>
                </c:pt>
                <c:pt idx="1109">
                  <c:v>-0.04</c:v>
                </c:pt>
                <c:pt idx="1110">
                  <c:v>-0.15</c:v>
                </c:pt>
                <c:pt idx="1111">
                  <c:v>-0.08</c:v>
                </c:pt>
                <c:pt idx="1112">
                  <c:v>-0.02</c:v>
                </c:pt>
                <c:pt idx="1113">
                  <c:v>0.3</c:v>
                </c:pt>
                <c:pt idx="1114">
                  <c:v>0.1</c:v>
                </c:pt>
                <c:pt idx="1115">
                  <c:v>0.54</c:v>
                </c:pt>
                <c:pt idx="1116">
                  <c:v>0.43</c:v>
                </c:pt>
                <c:pt idx="1117">
                  <c:v>-0.52</c:v>
                </c:pt>
                <c:pt idx="1118">
                  <c:v>-0.02</c:v>
                </c:pt>
                <c:pt idx="1119">
                  <c:v>7.0000000000000007E-2</c:v>
                </c:pt>
                <c:pt idx="1120">
                  <c:v>0.09</c:v>
                </c:pt>
                <c:pt idx="1121">
                  <c:v>-0.2</c:v>
                </c:pt>
                <c:pt idx="1122">
                  <c:v>0.28999999999999998</c:v>
                </c:pt>
                <c:pt idx="1123">
                  <c:v>0.33</c:v>
                </c:pt>
                <c:pt idx="1124">
                  <c:v>-0.03</c:v>
                </c:pt>
                <c:pt idx="1125">
                  <c:v>-0.18</c:v>
                </c:pt>
                <c:pt idx="1126">
                  <c:v>0.15</c:v>
                </c:pt>
                <c:pt idx="1127">
                  <c:v>-0.14000000000000001</c:v>
                </c:pt>
                <c:pt idx="1128">
                  <c:v>-0.12</c:v>
                </c:pt>
                <c:pt idx="1129">
                  <c:v>0.35</c:v>
                </c:pt>
                <c:pt idx="1130">
                  <c:v>-0.4</c:v>
                </c:pt>
                <c:pt idx="1131">
                  <c:v>0.33</c:v>
                </c:pt>
                <c:pt idx="1132">
                  <c:v>0.25</c:v>
                </c:pt>
                <c:pt idx="1133">
                  <c:v>-0.14000000000000001</c:v>
                </c:pt>
                <c:pt idx="1134">
                  <c:v>-0.1</c:v>
                </c:pt>
                <c:pt idx="1135">
                  <c:v>0.01</c:v>
                </c:pt>
                <c:pt idx="1136">
                  <c:v>0.25</c:v>
                </c:pt>
                <c:pt idx="1137">
                  <c:v>0.32</c:v>
                </c:pt>
                <c:pt idx="1138">
                  <c:v>-7.0000000000000007E-2</c:v>
                </c:pt>
                <c:pt idx="1139">
                  <c:v>-0.1</c:v>
                </c:pt>
                <c:pt idx="1140">
                  <c:v>-0.08</c:v>
                </c:pt>
                <c:pt idx="1141">
                  <c:v>0.11</c:v>
                </c:pt>
                <c:pt idx="1142">
                  <c:v>0.03</c:v>
                </c:pt>
                <c:pt idx="1143">
                  <c:v>-0.79</c:v>
                </c:pt>
                <c:pt idx="1144">
                  <c:v>0.14000000000000001</c:v>
                </c:pt>
                <c:pt idx="1145">
                  <c:v>0.28999999999999998</c:v>
                </c:pt>
                <c:pt idx="1146">
                  <c:v>0.17</c:v>
                </c:pt>
                <c:pt idx="1147">
                  <c:v>0.11</c:v>
                </c:pt>
                <c:pt idx="1148">
                  <c:v>0.4</c:v>
                </c:pt>
                <c:pt idx="1149">
                  <c:v>-0.04</c:v>
                </c:pt>
                <c:pt idx="1150">
                  <c:v>0.21</c:v>
                </c:pt>
                <c:pt idx="1151">
                  <c:v>-0.12</c:v>
                </c:pt>
                <c:pt idx="1152">
                  <c:v>0.22</c:v>
                </c:pt>
                <c:pt idx="1153">
                  <c:v>-0.11</c:v>
                </c:pt>
                <c:pt idx="1154">
                  <c:v>0.04</c:v>
                </c:pt>
                <c:pt idx="1155">
                  <c:v>-0.18</c:v>
                </c:pt>
                <c:pt idx="1156">
                  <c:v>-0.11</c:v>
                </c:pt>
                <c:pt idx="1157">
                  <c:v>0.08</c:v>
                </c:pt>
                <c:pt idx="1158">
                  <c:v>0.04</c:v>
                </c:pt>
                <c:pt idx="1159">
                  <c:v>-0.08</c:v>
                </c:pt>
                <c:pt idx="1160">
                  <c:v>0.24</c:v>
                </c:pt>
                <c:pt idx="1161">
                  <c:v>-0.22</c:v>
                </c:pt>
                <c:pt idx="1162">
                  <c:v>-0.04</c:v>
                </c:pt>
                <c:pt idx="1163">
                  <c:v>-0.04</c:v>
                </c:pt>
                <c:pt idx="1164">
                  <c:v>-0.01</c:v>
                </c:pt>
                <c:pt idx="1165">
                  <c:v>0.67</c:v>
                </c:pt>
                <c:pt idx="1166">
                  <c:v>-0.13</c:v>
                </c:pt>
                <c:pt idx="1167">
                  <c:v>0.45</c:v>
                </c:pt>
                <c:pt idx="1168">
                  <c:v>0.46</c:v>
                </c:pt>
                <c:pt idx="1169">
                  <c:v>7.0000000000000007E-2</c:v>
                </c:pt>
                <c:pt idx="1170">
                  <c:v>0.04</c:v>
                </c:pt>
                <c:pt idx="1171">
                  <c:v>-0.27</c:v>
                </c:pt>
                <c:pt idx="1172">
                  <c:v>-0.16</c:v>
                </c:pt>
                <c:pt idx="1173">
                  <c:v>-0.09</c:v>
                </c:pt>
                <c:pt idx="1174">
                  <c:v>0.34</c:v>
                </c:pt>
                <c:pt idx="1175">
                  <c:v>-0.38</c:v>
                </c:pt>
                <c:pt idx="1176">
                  <c:v>-0.22</c:v>
                </c:pt>
                <c:pt idx="1177">
                  <c:v>0.28999999999999998</c:v>
                </c:pt>
                <c:pt idx="1178">
                  <c:v>0</c:v>
                </c:pt>
                <c:pt idx="1179">
                  <c:v>-0.36</c:v>
                </c:pt>
                <c:pt idx="1180">
                  <c:v>-0.04</c:v>
                </c:pt>
                <c:pt idx="1181">
                  <c:v>0.01</c:v>
                </c:pt>
                <c:pt idx="1182">
                  <c:v>0.11</c:v>
                </c:pt>
                <c:pt idx="1183">
                  <c:v>-7.0000000000000007E-2</c:v>
                </c:pt>
                <c:pt idx="1184">
                  <c:v>-0.24</c:v>
                </c:pt>
                <c:pt idx="1185">
                  <c:v>-0.04</c:v>
                </c:pt>
                <c:pt idx="1186">
                  <c:v>-0.02</c:v>
                </c:pt>
                <c:pt idx="1187">
                  <c:v>-0.16</c:v>
                </c:pt>
                <c:pt idx="1188">
                  <c:v>-0.16</c:v>
                </c:pt>
                <c:pt idx="1189">
                  <c:v>-0.16</c:v>
                </c:pt>
                <c:pt idx="1190">
                  <c:v>-0.11</c:v>
                </c:pt>
                <c:pt idx="1191">
                  <c:v>-0.19</c:v>
                </c:pt>
                <c:pt idx="1192">
                  <c:v>-0.08</c:v>
                </c:pt>
                <c:pt idx="1193">
                  <c:v>0.24</c:v>
                </c:pt>
                <c:pt idx="1194">
                  <c:v>0.03</c:v>
                </c:pt>
                <c:pt idx="1195">
                  <c:v>0</c:v>
                </c:pt>
                <c:pt idx="1196">
                  <c:v>-0.09</c:v>
                </c:pt>
                <c:pt idx="1197">
                  <c:v>-0.15</c:v>
                </c:pt>
                <c:pt idx="1198">
                  <c:v>-0.42</c:v>
                </c:pt>
                <c:pt idx="1199">
                  <c:v>0.24</c:v>
                </c:pt>
                <c:pt idx="1200">
                  <c:v>-0.04</c:v>
                </c:pt>
                <c:pt idx="1201">
                  <c:v>-0.18</c:v>
                </c:pt>
                <c:pt idx="1202">
                  <c:v>-0.02</c:v>
                </c:pt>
                <c:pt idx="1203">
                  <c:v>-0.21</c:v>
                </c:pt>
                <c:pt idx="1204">
                  <c:v>-0.02</c:v>
                </c:pt>
                <c:pt idx="1205">
                  <c:v>-0.51</c:v>
                </c:pt>
                <c:pt idx="1206">
                  <c:v>0.12</c:v>
                </c:pt>
                <c:pt idx="1207">
                  <c:v>-0.06</c:v>
                </c:pt>
                <c:pt idx="1208">
                  <c:v>-0.13</c:v>
                </c:pt>
                <c:pt idx="1209">
                  <c:v>0.01</c:v>
                </c:pt>
                <c:pt idx="1210">
                  <c:v>0.04</c:v>
                </c:pt>
                <c:pt idx="1211">
                  <c:v>-0.09</c:v>
                </c:pt>
                <c:pt idx="1212">
                  <c:v>0.18</c:v>
                </c:pt>
                <c:pt idx="1213">
                  <c:v>-0.03</c:v>
                </c:pt>
                <c:pt idx="1214">
                  <c:v>-0.35</c:v>
                </c:pt>
                <c:pt idx="1215">
                  <c:v>0.35</c:v>
                </c:pt>
                <c:pt idx="1216">
                  <c:v>-0.14000000000000001</c:v>
                </c:pt>
                <c:pt idx="1217">
                  <c:v>0.22</c:v>
                </c:pt>
                <c:pt idx="1218">
                  <c:v>-0.27</c:v>
                </c:pt>
                <c:pt idx="1219">
                  <c:v>0.22</c:v>
                </c:pt>
                <c:pt idx="1220">
                  <c:v>0.24</c:v>
                </c:pt>
                <c:pt idx="1221">
                  <c:v>-0.21</c:v>
                </c:pt>
                <c:pt idx="1222">
                  <c:v>0.01</c:v>
                </c:pt>
                <c:pt idx="1223">
                  <c:v>-0.14000000000000001</c:v>
                </c:pt>
                <c:pt idx="1224">
                  <c:v>-0.18</c:v>
                </c:pt>
                <c:pt idx="1225">
                  <c:v>-0.32</c:v>
                </c:pt>
                <c:pt idx="1226">
                  <c:v>0.01</c:v>
                </c:pt>
                <c:pt idx="1227">
                  <c:v>-0.02</c:v>
                </c:pt>
                <c:pt idx="1228">
                  <c:v>0.15</c:v>
                </c:pt>
                <c:pt idx="1229">
                  <c:v>0.28999999999999998</c:v>
                </c:pt>
                <c:pt idx="1230">
                  <c:v>-0.41</c:v>
                </c:pt>
                <c:pt idx="1231">
                  <c:v>-0.39</c:v>
                </c:pt>
                <c:pt idx="1232">
                  <c:v>-0.03</c:v>
                </c:pt>
                <c:pt idx="1233">
                  <c:v>-0.34</c:v>
                </c:pt>
                <c:pt idx="1234">
                  <c:v>0.32</c:v>
                </c:pt>
                <c:pt idx="1235">
                  <c:v>0.41</c:v>
                </c:pt>
                <c:pt idx="1236">
                  <c:v>0.36</c:v>
                </c:pt>
                <c:pt idx="1237">
                  <c:v>0.36</c:v>
                </c:pt>
                <c:pt idx="1238">
                  <c:v>-0.2</c:v>
                </c:pt>
                <c:pt idx="1239">
                  <c:v>-0.13</c:v>
                </c:pt>
                <c:pt idx="1240">
                  <c:v>-0.26</c:v>
                </c:pt>
                <c:pt idx="1241">
                  <c:v>-0.35</c:v>
                </c:pt>
                <c:pt idx="1242">
                  <c:v>0.12</c:v>
                </c:pt>
                <c:pt idx="1243">
                  <c:v>0.34</c:v>
                </c:pt>
                <c:pt idx="1244">
                  <c:v>-0.24</c:v>
                </c:pt>
                <c:pt idx="1245">
                  <c:v>-0.45</c:v>
                </c:pt>
                <c:pt idx="1246">
                  <c:v>-0.24</c:v>
                </c:pt>
                <c:pt idx="1247">
                  <c:v>-0.11</c:v>
                </c:pt>
                <c:pt idx="1248">
                  <c:v>0.09</c:v>
                </c:pt>
                <c:pt idx="1249">
                  <c:v>-0.21</c:v>
                </c:pt>
                <c:pt idx="1250">
                  <c:v>0.27</c:v>
                </c:pt>
                <c:pt idx="1251">
                  <c:v>-0.12</c:v>
                </c:pt>
                <c:pt idx="1252">
                  <c:v>-0.05</c:v>
                </c:pt>
                <c:pt idx="1253">
                  <c:v>-0.56000000000000005</c:v>
                </c:pt>
                <c:pt idx="1254">
                  <c:v>-0.06</c:v>
                </c:pt>
                <c:pt idx="1255">
                  <c:v>-0.18</c:v>
                </c:pt>
                <c:pt idx="1256">
                  <c:v>-0.13</c:v>
                </c:pt>
                <c:pt idx="1257">
                  <c:v>-0.01</c:v>
                </c:pt>
                <c:pt idx="1258">
                  <c:v>0.19</c:v>
                </c:pt>
                <c:pt idx="1259">
                  <c:v>0.25</c:v>
                </c:pt>
                <c:pt idx="1260">
                  <c:v>-0.33</c:v>
                </c:pt>
                <c:pt idx="1261">
                  <c:v>7.0000000000000007E-2</c:v>
                </c:pt>
                <c:pt idx="1262">
                  <c:v>-0.12</c:v>
                </c:pt>
                <c:pt idx="1263">
                  <c:v>0.25</c:v>
                </c:pt>
                <c:pt idx="1264">
                  <c:v>0.25</c:v>
                </c:pt>
                <c:pt idx="1265">
                  <c:v>-0.14000000000000001</c:v>
                </c:pt>
                <c:pt idx="1266">
                  <c:v>0.35</c:v>
                </c:pt>
                <c:pt idx="1267">
                  <c:v>0.24</c:v>
                </c:pt>
                <c:pt idx="1268">
                  <c:v>-0.28999999999999998</c:v>
                </c:pt>
                <c:pt idx="1269">
                  <c:v>7.0000000000000007E-2</c:v>
                </c:pt>
                <c:pt idx="1270">
                  <c:v>-0.17</c:v>
                </c:pt>
                <c:pt idx="1271">
                  <c:v>0.21</c:v>
                </c:pt>
                <c:pt idx="1272">
                  <c:v>-0.11</c:v>
                </c:pt>
                <c:pt idx="1273">
                  <c:v>0.41</c:v>
                </c:pt>
                <c:pt idx="1274">
                  <c:v>0.48</c:v>
                </c:pt>
                <c:pt idx="1275">
                  <c:v>-0.28999999999999998</c:v>
                </c:pt>
                <c:pt idx="1276">
                  <c:v>0.13</c:v>
                </c:pt>
                <c:pt idx="1277">
                  <c:v>-0.04</c:v>
                </c:pt>
                <c:pt idx="1278">
                  <c:v>-0.57999999999999996</c:v>
                </c:pt>
                <c:pt idx="1279">
                  <c:v>0.33</c:v>
                </c:pt>
                <c:pt idx="1280">
                  <c:v>-0.13</c:v>
                </c:pt>
                <c:pt idx="1281">
                  <c:v>0.01</c:v>
                </c:pt>
                <c:pt idx="1282">
                  <c:v>0.38</c:v>
                </c:pt>
                <c:pt idx="1283">
                  <c:v>-0.16</c:v>
                </c:pt>
                <c:pt idx="1284">
                  <c:v>-0.06</c:v>
                </c:pt>
                <c:pt idx="1285">
                  <c:v>0.28000000000000003</c:v>
                </c:pt>
                <c:pt idx="1286">
                  <c:v>-0.14000000000000001</c:v>
                </c:pt>
                <c:pt idx="1287">
                  <c:v>-0.39</c:v>
                </c:pt>
                <c:pt idx="1288">
                  <c:v>-0.21</c:v>
                </c:pt>
                <c:pt idx="1289">
                  <c:v>0.33</c:v>
                </c:pt>
                <c:pt idx="1290">
                  <c:v>-0.17</c:v>
                </c:pt>
                <c:pt idx="1291">
                  <c:v>0.05</c:v>
                </c:pt>
                <c:pt idx="1292">
                  <c:v>-0.13</c:v>
                </c:pt>
                <c:pt idx="1293">
                  <c:v>0.23</c:v>
                </c:pt>
                <c:pt idx="1294">
                  <c:v>0.35</c:v>
                </c:pt>
                <c:pt idx="1295">
                  <c:v>0.06</c:v>
                </c:pt>
                <c:pt idx="1296">
                  <c:v>0.1</c:v>
                </c:pt>
                <c:pt idx="1297">
                  <c:v>-0.02</c:v>
                </c:pt>
                <c:pt idx="1298">
                  <c:v>-0.22</c:v>
                </c:pt>
                <c:pt idx="1299">
                  <c:v>0.16</c:v>
                </c:pt>
                <c:pt idx="1300">
                  <c:v>0.26</c:v>
                </c:pt>
                <c:pt idx="1301">
                  <c:v>0.05</c:v>
                </c:pt>
                <c:pt idx="1302">
                  <c:v>-0.14000000000000001</c:v>
                </c:pt>
                <c:pt idx="1303">
                  <c:v>-0.31</c:v>
                </c:pt>
                <c:pt idx="1304">
                  <c:v>0.03</c:v>
                </c:pt>
                <c:pt idx="1305">
                  <c:v>-7.0000000000000007E-2</c:v>
                </c:pt>
                <c:pt idx="1306">
                  <c:v>-0.21</c:v>
                </c:pt>
                <c:pt idx="1307">
                  <c:v>0.31</c:v>
                </c:pt>
                <c:pt idx="1308">
                  <c:v>0.17</c:v>
                </c:pt>
                <c:pt idx="1309">
                  <c:v>-0.04</c:v>
                </c:pt>
                <c:pt idx="1310">
                  <c:v>-0.23</c:v>
                </c:pt>
                <c:pt idx="1311">
                  <c:v>-7.0000000000000007E-2</c:v>
                </c:pt>
                <c:pt idx="1312">
                  <c:v>-0.01</c:v>
                </c:pt>
                <c:pt idx="1313">
                  <c:v>0.05</c:v>
                </c:pt>
                <c:pt idx="1314">
                  <c:v>-0.15</c:v>
                </c:pt>
                <c:pt idx="1315">
                  <c:v>0.08</c:v>
                </c:pt>
                <c:pt idx="1316">
                  <c:v>-0.17</c:v>
                </c:pt>
                <c:pt idx="1317">
                  <c:v>0.05</c:v>
                </c:pt>
                <c:pt idx="1318">
                  <c:v>7.0000000000000007E-2</c:v>
                </c:pt>
                <c:pt idx="1319">
                  <c:v>-0.13</c:v>
                </c:pt>
                <c:pt idx="1320">
                  <c:v>0.21</c:v>
                </c:pt>
                <c:pt idx="1321">
                  <c:v>-0.56000000000000005</c:v>
                </c:pt>
                <c:pt idx="1322">
                  <c:v>-0.06</c:v>
                </c:pt>
                <c:pt idx="1323">
                  <c:v>0.13</c:v>
                </c:pt>
                <c:pt idx="1324">
                  <c:v>0.23</c:v>
                </c:pt>
                <c:pt idx="1325">
                  <c:v>0</c:v>
                </c:pt>
                <c:pt idx="1326">
                  <c:v>0.05</c:v>
                </c:pt>
                <c:pt idx="1327">
                  <c:v>0.17</c:v>
                </c:pt>
                <c:pt idx="1328">
                  <c:v>0.05</c:v>
                </c:pt>
                <c:pt idx="1329">
                  <c:v>-0.43</c:v>
                </c:pt>
                <c:pt idx="1330">
                  <c:v>0.68</c:v>
                </c:pt>
                <c:pt idx="1331">
                  <c:v>0.11</c:v>
                </c:pt>
                <c:pt idx="1332">
                  <c:v>0.1</c:v>
                </c:pt>
                <c:pt idx="1333">
                  <c:v>0.32</c:v>
                </c:pt>
                <c:pt idx="1334">
                  <c:v>-0.08</c:v>
                </c:pt>
                <c:pt idx="1335">
                  <c:v>0.79</c:v>
                </c:pt>
                <c:pt idx="1336">
                  <c:v>0.01</c:v>
                </c:pt>
                <c:pt idx="1337">
                  <c:v>0.14000000000000001</c:v>
                </c:pt>
                <c:pt idx="1338">
                  <c:v>-0.02</c:v>
                </c:pt>
                <c:pt idx="1339">
                  <c:v>-0.06</c:v>
                </c:pt>
                <c:pt idx="1340">
                  <c:v>0.13</c:v>
                </c:pt>
                <c:pt idx="1341">
                  <c:v>0.43</c:v>
                </c:pt>
                <c:pt idx="1342">
                  <c:v>-0.05</c:v>
                </c:pt>
                <c:pt idx="1343">
                  <c:v>-0.3</c:v>
                </c:pt>
                <c:pt idx="1344">
                  <c:v>-0.47</c:v>
                </c:pt>
                <c:pt idx="1345">
                  <c:v>-0.11</c:v>
                </c:pt>
                <c:pt idx="1346">
                  <c:v>0.02</c:v>
                </c:pt>
                <c:pt idx="1347">
                  <c:v>0.17</c:v>
                </c:pt>
                <c:pt idx="1348">
                  <c:v>0.06</c:v>
                </c:pt>
                <c:pt idx="1349">
                  <c:v>0.11</c:v>
                </c:pt>
                <c:pt idx="1350">
                  <c:v>-0.21</c:v>
                </c:pt>
                <c:pt idx="1351">
                  <c:v>0.03</c:v>
                </c:pt>
                <c:pt idx="1352">
                  <c:v>-0.28999999999999998</c:v>
                </c:pt>
                <c:pt idx="1353">
                  <c:v>0.3</c:v>
                </c:pt>
                <c:pt idx="1354">
                  <c:v>-0.6</c:v>
                </c:pt>
                <c:pt idx="1355">
                  <c:v>-0.11</c:v>
                </c:pt>
                <c:pt idx="1356">
                  <c:v>-0.48</c:v>
                </c:pt>
                <c:pt idx="1357">
                  <c:v>0.25</c:v>
                </c:pt>
                <c:pt idx="1358">
                  <c:v>-0.21</c:v>
                </c:pt>
                <c:pt idx="1359">
                  <c:v>-0.28000000000000003</c:v>
                </c:pt>
                <c:pt idx="1360">
                  <c:v>0.17</c:v>
                </c:pt>
                <c:pt idx="1361">
                  <c:v>0.18</c:v>
                </c:pt>
                <c:pt idx="1362">
                  <c:v>0.09</c:v>
                </c:pt>
                <c:pt idx="1363">
                  <c:v>0.23</c:v>
                </c:pt>
                <c:pt idx="1364">
                  <c:v>-0.62</c:v>
                </c:pt>
                <c:pt idx="1365">
                  <c:v>-0.14000000000000001</c:v>
                </c:pt>
                <c:pt idx="1366">
                  <c:v>-0.08</c:v>
                </c:pt>
                <c:pt idx="1367">
                  <c:v>-0.17</c:v>
                </c:pt>
                <c:pt idx="1368">
                  <c:v>-0.35</c:v>
                </c:pt>
                <c:pt idx="1369">
                  <c:v>0.36</c:v>
                </c:pt>
                <c:pt idx="1370">
                  <c:v>0.11</c:v>
                </c:pt>
              </c:numCache>
            </c:numRef>
          </c:xVal>
          <c:yVal>
            <c:numRef>
              <c:f>Sheet1!$L$3:$L$1373</c:f>
              <c:numCache>
                <c:formatCode>General</c:formatCode>
                <c:ptCount val="1371"/>
                <c:pt idx="0">
                  <c:v>0.12</c:v>
                </c:pt>
                <c:pt idx="1">
                  <c:v>0.48</c:v>
                </c:pt>
                <c:pt idx="2">
                  <c:v>-0.02</c:v>
                </c:pt>
                <c:pt idx="3">
                  <c:v>-0.12</c:v>
                </c:pt>
                <c:pt idx="4">
                  <c:v>0.11</c:v>
                </c:pt>
                <c:pt idx="5">
                  <c:v>-0.04</c:v>
                </c:pt>
                <c:pt idx="6">
                  <c:v>-0.02</c:v>
                </c:pt>
                <c:pt idx="7">
                  <c:v>-0.14000000000000001</c:v>
                </c:pt>
                <c:pt idx="8">
                  <c:v>0.17</c:v>
                </c:pt>
                <c:pt idx="9">
                  <c:v>-0.06</c:v>
                </c:pt>
                <c:pt idx="10">
                  <c:v>0.11</c:v>
                </c:pt>
                <c:pt idx="11">
                  <c:v>-0.16</c:v>
                </c:pt>
                <c:pt idx="12">
                  <c:v>-0.19</c:v>
                </c:pt>
                <c:pt idx="13">
                  <c:v>0.2</c:v>
                </c:pt>
                <c:pt idx="14">
                  <c:v>0.04</c:v>
                </c:pt>
                <c:pt idx="15">
                  <c:v>0.01</c:v>
                </c:pt>
                <c:pt idx="16">
                  <c:v>-0.13</c:v>
                </c:pt>
                <c:pt idx="17">
                  <c:v>-0.11</c:v>
                </c:pt>
                <c:pt idx="18">
                  <c:v>0.18</c:v>
                </c:pt>
                <c:pt idx="19">
                  <c:v>0.23</c:v>
                </c:pt>
                <c:pt idx="20">
                  <c:v>7.0000000000000007E-2</c:v>
                </c:pt>
                <c:pt idx="21">
                  <c:v>-0.17</c:v>
                </c:pt>
                <c:pt idx="22">
                  <c:v>-0.14000000000000001</c:v>
                </c:pt>
                <c:pt idx="23">
                  <c:v>-0.09</c:v>
                </c:pt>
                <c:pt idx="24">
                  <c:v>-0.38</c:v>
                </c:pt>
                <c:pt idx="25">
                  <c:v>-0.01</c:v>
                </c:pt>
                <c:pt idx="26">
                  <c:v>-7.0000000000000007E-2</c:v>
                </c:pt>
                <c:pt idx="27">
                  <c:v>7.0000000000000007E-2</c:v>
                </c:pt>
                <c:pt idx="28">
                  <c:v>0.05</c:v>
                </c:pt>
                <c:pt idx="29">
                  <c:v>0.18</c:v>
                </c:pt>
                <c:pt idx="30">
                  <c:v>0.04</c:v>
                </c:pt>
                <c:pt idx="31">
                  <c:v>0.14000000000000001</c:v>
                </c:pt>
                <c:pt idx="32">
                  <c:v>-0.08</c:v>
                </c:pt>
                <c:pt idx="33">
                  <c:v>0.21</c:v>
                </c:pt>
                <c:pt idx="34">
                  <c:v>0.09</c:v>
                </c:pt>
                <c:pt idx="35">
                  <c:v>-0.02</c:v>
                </c:pt>
                <c:pt idx="36">
                  <c:v>0.13</c:v>
                </c:pt>
                <c:pt idx="37">
                  <c:v>0.06</c:v>
                </c:pt>
                <c:pt idx="38">
                  <c:v>0.01</c:v>
                </c:pt>
                <c:pt idx="39">
                  <c:v>-0.16</c:v>
                </c:pt>
                <c:pt idx="40">
                  <c:v>-0.22</c:v>
                </c:pt>
                <c:pt idx="41">
                  <c:v>-0.04</c:v>
                </c:pt>
                <c:pt idx="42">
                  <c:v>0.03</c:v>
                </c:pt>
                <c:pt idx="43">
                  <c:v>0.19</c:v>
                </c:pt>
                <c:pt idx="44">
                  <c:v>0.03</c:v>
                </c:pt>
                <c:pt idx="45">
                  <c:v>0.25</c:v>
                </c:pt>
                <c:pt idx="46">
                  <c:v>-0.04</c:v>
                </c:pt>
                <c:pt idx="47">
                  <c:v>0.22</c:v>
                </c:pt>
                <c:pt idx="48">
                  <c:v>0.08</c:v>
                </c:pt>
                <c:pt idx="49">
                  <c:v>0.2</c:v>
                </c:pt>
                <c:pt idx="50">
                  <c:v>7.0000000000000007E-2</c:v>
                </c:pt>
                <c:pt idx="51">
                  <c:v>0.04</c:v>
                </c:pt>
                <c:pt idx="52">
                  <c:v>0.04</c:v>
                </c:pt>
                <c:pt idx="53">
                  <c:v>-0.14000000000000001</c:v>
                </c:pt>
                <c:pt idx="54">
                  <c:v>0.06</c:v>
                </c:pt>
                <c:pt idx="55">
                  <c:v>-0.1</c:v>
                </c:pt>
                <c:pt idx="56">
                  <c:v>0.18</c:v>
                </c:pt>
                <c:pt idx="57">
                  <c:v>0.09</c:v>
                </c:pt>
                <c:pt idx="58">
                  <c:v>-0.23</c:v>
                </c:pt>
                <c:pt idx="59">
                  <c:v>0.22</c:v>
                </c:pt>
                <c:pt idx="60">
                  <c:v>-0.13</c:v>
                </c:pt>
                <c:pt idx="61">
                  <c:v>0.14000000000000001</c:v>
                </c:pt>
                <c:pt idx="62">
                  <c:v>-0.17</c:v>
                </c:pt>
                <c:pt idx="63">
                  <c:v>-0.05</c:v>
                </c:pt>
                <c:pt idx="64">
                  <c:v>-0.04</c:v>
                </c:pt>
                <c:pt idx="65">
                  <c:v>0.13</c:v>
                </c:pt>
                <c:pt idx="66">
                  <c:v>-0.32</c:v>
                </c:pt>
                <c:pt idx="67">
                  <c:v>-0.13</c:v>
                </c:pt>
                <c:pt idx="68">
                  <c:v>0.12</c:v>
                </c:pt>
                <c:pt idx="69">
                  <c:v>0.01</c:v>
                </c:pt>
                <c:pt idx="70">
                  <c:v>0.01</c:v>
                </c:pt>
                <c:pt idx="71">
                  <c:v>-0.14000000000000001</c:v>
                </c:pt>
                <c:pt idx="72">
                  <c:v>-7.0000000000000007E-2</c:v>
                </c:pt>
                <c:pt idx="73">
                  <c:v>-0.08</c:v>
                </c:pt>
                <c:pt idx="74">
                  <c:v>0.04</c:v>
                </c:pt>
                <c:pt idx="75">
                  <c:v>-0.16</c:v>
                </c:pt>
                <c:pt idx="76">
                  <c:v>0.09</c:v>
                </c:pt>
                <c:pt idx="77">
                  <c:v>0.1</c:v>
                </c:pt>
                <c:pt idx="78">
                  <c:v>-0.09</c:v>
                </c:pt>
                <c:pt idx="79">
                  <c:v>-0.28999999999999998</c:v>
                </c:pt>
                <c:pt idx="80">
                  <c:v>0.06</c:v>
                </c:pt>
                <c:pt idx="81">
                  <c:v>-0.19</c:v>
                </c:pt>
                <c:pt idx="82">
                  <c:v>0.02</c:v>
                </c:pt>
                <c:pt idx="83">
                  <c:v>0</c:v>
                </c:pt>
                <c:pt idx="84">
                  <c:v>-0.4</c:v>
                </c:pt>
                <c:pt idx="85">
                  <c:v>-7.0000000000000007E-2</c:v>
                </c:pt>
                <c:pt idx="86">
                  <c:v>0.15</c:v>
                </c:pt>
                <c:pt idx="87">
                  <c:v>0.11</c:v>
                </c:pt>
                <c:pt idx="88">
                  <c:v>-0.11</c:v>
                </c:pt>
                <c:pt idx="89">
                  <c:v>0.12</c:v>
                </c:pt>
                <c:pt idx="90">
                  <c:v>0.04</c:v>
                </c:pt>
                <c:pt idx="91">
                  <c:v>0.12</c:v>
                </c:pt>
                <c:pt idx="92">
                  <c:v>0.33</c:v>
                </c:pt>
                <c:pt idx="93">
                  <c:v>0.11</c:v>
                </c:pt>
                <c:pt idx="94">
                  <c:v>-0.11</c:v>
                </c:pt>
                <c:pt idx="95">
                  <c:v>-0.51</c:v>
                </c:pt>
                <c:pt idx="96">
                  <c:v>-0.08</c:v>
                </c:pt>
                <c:pt idx="97">
                  <c:v>-0.17</c:v>
                </c:pt>
                <c:pt idx="98">
                  <c:v>-0.12</c:v>
                </c:pt>
                <c:pt idx="99">
                  <c:v>-0.22</c:v>
                </c:pt>
                <c:pt idx="100">
                  <c:v>-0.28999999999999998</c:v>
                </c:pt>
                <c:pt idx="101">
                  <c:v>0</c:v>
                </c:pt>
                <c:pt idx="102">
                  <c:v>0.03</c:v>
                </c:pt>
                <c:pt idx="103">
                  <c:v>-0.04</c:v>
                </c:pt>
                <c:pt idx="104">
                  <c:v>7.0000000000000007E-2</c:v>
                </c:pt>
                <c:pt idx="105">
                  <c:v>-0.1</c:v>
                </c:pt>
                <c:pt idx="106">
                  <c:v>0.02</c:v>
                </c:pt>
                <c:pt idx="107">
                  <c:v>-0.21</c:v>
                </c:pt>
                <c:pt idx="108">
                  <c:v>-0.19</c:v>
                </c:pt>
                <c:pt idx="109">
                  <c:v>0.18</c:v>
                </c:pt>
                <c:pt idx="110">
                  <c:v>-0.25</c:v>
                </c:pt>
                <c:pt idx="111">
                  <c:v>0.14000000000000001</c:v>
                </c:pt>
                <c:pt idx="112">
                  <c:v>0.18</c:v>
                </c:pt>
                <c:pt idx="113">
                  <c:v>-0.26</c:v>
                </c:pt>
                <c:pt idx="114">
                  <c:v>0.18</c:v>
                </c:pt>
                <c:pt idx="115">
                  <c:v>-7.0000000000000007E-2</c:v>
                </c:pt>
                <c:pt idx="116">
                  <c:v>0.3</c:v>
                </c:pt>
                <c:pt idx="117">
                  <c:v>-0.11</c:v>
                </c:pt>
                <c:pt idx="118">
                  <c:v>0.31</c:v>
                </c:pt>
                <c:pt idx="119">
                  <c:v>-0.01</c:v>
                </c:pt>
                <c:pt idx="120">
                  <c:v>0.17</c:v>
                </c:pt>
                <c:pt idx="121">
                  <c:v>0.13</c:v>
                </c:pt>
                <c:pt idx="122">
                  <c:v>-0.38</c:v>
                </c:pt>
                <c:pt idx="123">
                  <c:v>0</c:v>
                </c:pt>
                <c:pt idx="124">
                  <c:v>-0.03</c:v>
                </c:pt>
                <c:pt idx="125">
                  <c:v>0.11</c:v>
                </c:pt>
                <c:pt idx="126">
                  <c:v>0.12</c:v>
                </c:pt>
                <c:pt idx="127">
                  <c:v>-0.04</c:v>
                </c:pt>
                <c:pt idx="128">
                  <c:v>0.31</c:v>
                </c:pt>
                <c:pt idx="129">
                  <c:v>0.13</c:v>
                </c:pt>
                <c:pt idx="130">
                  <c:v>-0.11</c:v>
                </c:pt>
                <c:pt idx="131">
                  <c:v>-7.0000000000000007E-2</c:v>
                </c:pt>
                <c:pt idx="132">
                  <c:v>0.04</c:v>
                </c:pt>
                <c:pt idx="133">
                  <c:v>-0.18</c:v>
                </c:pt>
                <c:pt idx="134">
                  <c:v>-0.22</c:v>
                </c:pt>
                <c:pt idx="135">
                  <c:v>-0.16</c:v>
                </c:pt>
                <c:pt idx="136">
                  <c:v>-0.04</c:v>
                </c:pt>
                <c:pt idx="137">
                  <c:v>-0.14000000000000001</c:v>
                </c:pt>
                <c:pt idx="138">
                  <c:v>-0.18</c:v>
                </c:pt>
                <c:pt idx="139">
                  <c:v>-0.27</c:v>
                </c:pt>
                <c:pt idx="140">
                  <c:v>-0.02</c:v>
                </c:pt>
                <c:pt idx="141">
                  <c:v>0.34</c:v>
                </c:pt>
                <c:pt idx="142">
                  <c:v>0.12</c:v>
                </c:pt>
                <c:pt idx="143">
                  <c:v>-0.24</c:v>
                </c:pt>
                <c:pt idx="144">
                  <c:v>0.17</c:v>
                </c:pt>
                <c:pt idx="145">
                  <c:v>-0.03</c:v>
                </c:pt>
                <c:pt idx="146">
                  <c:v>-0.14000000000000001</c:v>
                </c:pt>
                <c:pt idx="147">
                  <c:v>-0.42</c:v>
                </c:pt>
                <c:pt idx="148">
                  <c:v>-0.34</c:v>
                </c:pt>
                <c:pt idx="149">
                  <c:v>-0.27</c:v>
                </c:pt>
                <c:pt idx="150">
                  <c:v>0.13</c:v>
                </c:pt>
                <c:pt idx="151">
                  <c:v>7.0000000000000007E-2</c:v>
                </c:pt>
                <c:pt idx="152">
                  <c:v>0.22</c:v>
                </c:pt>
                <c:pt idx="153">
                  <c:v>-0.1</c:v>
                </c:pt>
                <c:pt idx="154">
                  <c:v>7.0000000000000007E-2</c:v>
                </c:pt>
                <c:pt idx="155">
                  <c:v>0.02</c:v>
                </c:pt>
                <c:pt idx="156">
                  <c:v>-0.37</c:v>
                </c:pt>
                <c:pt idx="157">
                  <c:v>-0.09</c:v>
                </c:pt>
                <c:pt idx="158">
                  <c:v>-0.1</c:v>
                </c:pt>
                <c:pt idx="159">
                  <c:v>-0.14000000000000001</c:v>
                </c:pt>
                <c:pt idx="160">
                  <c:v>-0.03</c:v>
                </c:pt>
                <c:pt idx="161">
                  <c:v>7.0000000000000007E-2</c:v>
                </c:pt>
                <c:pt idx="162">
                  <c:v>0.11</c:v>
                </c:pt>
                <c:pt idx="163">
                  <c:v>-0.02</c:v>
                </c:pt>
                <c:pt idx="164">
                  <c:v>-7.0000000000000007E-2</c:v>
                </c:pt>
                <c:pt idx="165">
                  <c:v>0.04</c:v>
                </c:pt>
                <c:pt idx="166">
                  <c:v>0.28000000000000003</c:v>
                </c:pt>
                <c:pt idx="167">
                  <c:v>-0.06</c:v>
                </c:pt>
                <c:pt idx="168">
                  <c:v>-0.15</c:v>
                </c:pt>
                <c:pt idx="169">
                  <c:v>-0.19</c:v>
                </c:pt>
                <c:pt idx="170">
                  <c:v>0.09</c:v>
                </c:pt>
                <c:pt idx="171">
                  <c:v>-0.11</c:v>
                </c:pt>
                <c:pt idx="172">
                  <c:v>-0.11</c:v>
                </c:pt>
                <c:pt idx="173">
                  <c:v>7.0000000000000007E-2</c:v>
                </c:pt>
                <c:pt idx="174">
                  <c:v>0.06</c:v>
                </c:pt>
                <c:pt idx="175">
                  <c:v>-0.13</c:v>
                </c:pt>
                <c:pt idx="176">
                  <c:v>0.2</c:v>
                </c:pt>
                <c:pt idx="177">
                  <c:v>-0.12</c:v>
                </c:pt>
                <c:pt idx="178">
                  <c:v>-0.09</c:v>
                </c:pt>
                <c:pt idx="179">
                  <c:v>-0.03</c:v>
                </c:pt>
                <c:pt idx="180">
                  <c:v>0.11</c:v>
                </c:pt>
                <c:pt idx="181">
                  <c:v>-0.2</c:v>
                </c:pt>
                <c:pt idx="182">
                  <c:v>0</c:v>
                </c:pt>
                <c:pt idx="183">
                  <c:v>-0.05</c:v>
                </c:pt>
                <c:pt idx="184">
                  <c:v>0.05</c:v>
                </c:pt>
                <c:pt idx="185">
                  <c:v>-0.17</c:v>
                </c:pt>
                <c:pt idx="186">
                  <c:v>-0.22</c:v>
                </c:pt>
                <c:pt idx="187">
                  <c:v>-0.23</c:v>
                </c:pt>
                <c:pt idx="188">
                  <c:v>-7.0000000000000007E-2</c:v>
                </c:pt>
                <c:pt idx="189">
                  <c:v>-0.1</c:v>
                </c:pt>
                <c:pt idx="190">
                  <c:v>-0.04</c:v>
                </c:pt>
                <c:pt idx="191">
                  <c:v>0.19</c:v>
                </c:pt>
                <c:pt idx="192">
                  <c:v>-0.59</c:v>
                </c:pt>
                <c:pt idx="193">
                  <c:v>0.02</c:v>
                </c:pt>
                <c:pt idx="194">
                  <c:v>0</c:v>
                </c:pt>
                <c:pt idx="195">
                  <c:v>0.03</c:v>
                </c:pt>
                <c:pt idx="196">
                  <c:v>-0.02</c:v>
                </c:pt>
                <c:pt idx="197">
                  <c:v>7.0000000000000007E-2</c:v>
                </c:pt>
                <c:pt idx="198">
                  <c:v>0.01</c:v>
                </c:pt>
                <c:pt idx="199">
                  <c:v>-0.09</c:v>
                </c:pt>
                <c:pt idx="200">
                  <c:v>0.09</c:v>
                </c:pt>
                <c:pt idx="201">
                  <c:v>-0.34</c:v>
                </c:pt>
                <c:pt idx="202">
                  <c:v>0.12</c:v>
                </c:pt>
                <c:pt idx="203">
                  <c:v>0</c:v>
                </c:pt>
                <c:pt idx="204">
                  <c:v>0.32</c:v>
                </c:pt>
                <c:pt idx="205">
                  <c:v>0.04</c:v>
                </c:pt>
                <c:pt idx="206">
                  <c:v>-0.24</c:v>
                </c:pt>
                <c:pt idx="207">
                  <c:v>0</c:v>
                </c:pt>
                <c:pt idx="208">
                  <c:v>0.22</c:v>
                </c:pt>
                <c:pt idx="209">
                  <c:v>-0.26</c:v>
                </c:pt>
                <c:pt idx="210">
                  <c:v>-0.08</c:v>
                </c:pt>
                <c:pt idx="211">
                  <c:v>-0.17</c:v>
                </c:pt>
                <c:pt idx="212">
                  <c:v>0.21</c:v>
                </c:pt>
                <c:pt idx="213">
                  <c:v>0.12</c:v>
                </c:pt>
                <c:pt idx="214">
                  <c:v>-0.06</c:v>
                </c:pt>
                <c:pt idx="215">
                  <c:v>0.14000000000000001</c:v>
                </c:pt>
                <c:pt idx="216">
                  <c:v>-0.21</c:v>
                </c:pt>
                <c:pt idx="217">
                  <c:v>-0.11</c:v>
                </c:pt>
                <c:pt idx="218">
                  <c:v>-0.08</c:v>
                </c:pt>
                <c:pt idx="219">
                  <c:v>0</c:v>
                </c:pt>
                <c:pt idx="220">
                  <c:v>0.46</c:v>
                </c:pt>
                <c:pt idx="221">
                  <c:v>0.03</c:v>
                </c:pt>
                <c:pt idx="222">
                  <c:v>-0.01</c:v>
                </c:pt>
                <c:pt idx="223">
                  <c:v>0</c:v>
                </c:pt>
                <c:pt idx="224">
                  <c:v>0.01</c:v>
                </c:pt>
                <c:pt idx="225">
                  <c:v>-0.02</c:v>
                </c:pt>
                <c:pt idx="226">
                  <c:v>-0.04</c:v>
                </c:pt>
                <c:pt idx="227">
                  <c:v>0.09</c:v>
                </c:pt>
                <c:pt idx="228">
                  <c:v>-0.17</c:v>
                </c:pt>
                <c:pt idx="229">
                  <c:v>0.12</c:v>
                </c:pt>
                <c:pt idx="230">
                  <c:v>0.17</c:v>
                </c:pt>
                <c:pt idx="231">
                  <c:v>-0.09</c:v>
                </c:pt>
                <c:pt idx="232">
                  <c:v>0.04</c:v>
                </c:pt>
                <c:pt idx="233">
                  <c:v>0.11</c:v>
                </c:pt>
                <c:pt idx="234">
                  <c:v>-7.0000000000000007E-2</c:v>
                </c:pt>
                <c:pt idx="235">
                  <c:v>0.23</c:v>
                </c:pt>
                <c:pt idx="236">
                  <c:v>0.02</c:v>
                </c:pt>
                <c:pt idx="237">
                  <c:v>0.17</c:v>
                </c:pt>
                <c:pt idx="238">
                  <c:v>-0.06</c:v>
                </c:pt>
                <c:pt idx="239">
                  <c:v>0.11</c:v>
                </c:pt>
                <c:pt idx="240">
                  <c:v>0.12</c:v>
                </c:pt>
                <c:pt idx="241">
                  <c:v>-0.1</c:v>
                </c:pt>
                <c:pt idx="242">
                  <c:v>-0.11</c:v>
                </c:pt>
                <c:pt idx="243">
                  <c:v>-0.28999999999999998</c:v>
                </c:pt>
                <c:pt idx="244">
                  <c:v>0.13</c:v>
                </c:pt>
                <c:pt idx="245">
                  <c:v>7.0000000000000007E-2</c:v>
                </c:pt>
                <c:pt idx="246">
                  <c:v>-0.13</c:v>
                </c:pt>
                <c:pt idx="247">
                  <c:v>-0.31</c:v>
                </c:pt>
                <c:pt idx="248">
                  <c:v>0.19</c:v>
                </c:pt>
                <c:pt idx="249">
                  <c:v>-0.05</c:v>
                </c:pt>
                <c:pt idx="250">
                  <c:v>0.03</c:v>
                </c:pt>
                <c:pt idx="251">
                  <c:v>-0.26</c:v>
                </c:pt>
                <c:pt idx="252">
                  <c:v>0.05</c:v>
                </c:pt>
                <c:pt idx="253">
                  <c:v>-0.16</c:v>
                </c:pt>
                <c:pt idx="254">
                  <c:v>-0.04</c:v>
                </c:pt>
                <c:pt idx="255">
                  <c:v>-0.27</c:v>
                </c:pt>
                <c:pt idx="256">
                  <c:v>-0.04</c:v>
                </c:pt>
                <c:pt idx="257">
                  <c:v>0.08</c:v>
                </c:pt>
                <c:pt idx="258">
                  <c:v>-0.02</c:v>
                </c:pt>
                <c:pt idx="259">
                  <c:v>0.17</c:v>
                </c:pt>
                <c:pt idx="260">
                  <c:v>0.04</c:v>
                </c:pt>
                <c:pt idx="261">
                  <c:v>-0.05</c:v>
                </c:pt>
                <c:pt idx="262">
                  <c:v>-0.16</c:v>
                </c:pt>
                <c:pt idx="263">
                  <c:v>0.01</c:v>
                </c:pt>
                <c:pt idx="264">
                  <c:v>0.04</c:v>
                </c:pt>
                <c:pt idx="265">
                  <c:v>0.32</c:v>
                </c:pt>
                <c:pt idx="266">
                  <c:v>0.06</c:v>
                </c:pt>
                <c:pt idx="267">
                  <c:v>0.16</c:v>
                </c:pt>
                <c:pt idx="268">
                  <c:v>0.28000000000000003</c:v>
                </c:pt>
                <c:pt idx="269">
                  <c:v>0.14000000000000001</c:v>
                </c:pt>
                <c:pt idx="270">
                  <c:v>0.22</c:v>
                </c:pt>
                <c:pt idx="271">
                  <c:v>-0.1</c:v>
                </c:pt>
                <c:pt idx="272">
                  <c:v>-7.0000000000000007E-2</c:v>
                </c:pt>
                <c:pt idx="273">
                  <c:v>-0.28999999999999998</c:v>
                </c:pt>
                <c:pt idx="274">
                  <c:v>0.02</c:v>
                </c:pt>
                <c:pt idx="275">
                  <c:v>0.21</c:v>
                </c:pt>
                <c:pt idx="276">
                  <c:v>-0.12</c:v>
                </c:pt>
                <c:pt idx="277">
                  <c:v>0.24</c:v>
                </c:pt>
                <c:pt idx="278">
                  <c:v>0.18</c:v>
                </c:pt>
                <c:pt idx="279">
                  <c:v>-0.06</c:v>
                </c:pt>
                <c:pt idx="280">
                  <c:v>0.18</c:v>
                </c:pt>
                <c:pt idx="281">
                  <c:v>0.06</c:v>
                </c:pt>
                <c:pt idx="282">
                  <c:v>0.08</c:v>
                </c:pt>
                <c:pt idx="283">
                  <c:v>-0.3</c:v>
                </c:pt>
                <c:pt idx="284">
                  <c:v>-0.23</c:v>
                </c:pt>
                <c:pt idx="285">
                  <c:v>0.24</c:v>
                </c:pt>
                <c:pt idx="286">
                  <c:v>0.04</c:v>
                </c:pt>
                <c:pt idx="287">
                  <c:v>-0.17</c:v>
                </c:pt>
                <c:pt idx="288">
                  <c:v>0</c:v>
                </c:pt>
                <c:pt idx="289">
                  <c:v>-0.13</c:v>
                </c:pt>
                <c:pt idx="290">
                  <c:v>-0.16</c:v>
                </c:pt>
                <c:pt idx="291">
                  <c:v>0.3</c:v>
                </c:pt>
                <c:pt idx="292">
                  <c:v>-0.16</c:v>
                </c:pt>
                <c:pt idx="293">
                  <c:v>0.09</c:v>
                </c:pt>
                <c:pt idx="294">
                  <c:v>0.03</c:v>
                </c:pt>
                <c:pt idx="295">
                  <c:v>0.06</c:v>
                </c:pt>
                <c:pt idx="296">
                  <c:v>-0.06</c:v>
                </c:pt>
                <c:pt idx="297">
                  <c:v>0.14000000000000001</c:v>
                </c:pt>
                <c:pt idx="298">
                  <c:v>-0.43</c:v>
                </c:pt>
                <c:pt idx="299">
                  <c:v>-0.03</c:v>
                </c:pt>
                <c:pt idx="300">
                  <c:v>-0.05</c:v>
                </c:pt>
                <c:pt idx="301">
                  <c:v>-0.06</c:v>
                </c:pt>
                <c:pt idx="302">
                  <c:v>-7.0000000000000007E-2</c:v>
                </c:pt>
                <c:pt idx="303">
                  <c:v>-0.18</c:v>
                </c:pt>
                <c:pt idx="304">
                  <c:v>0.06</c:v>
                </c:pt>
                <c:pt idx="305">
                  <c:v>0.09</c:v>
                </c:pt>
                <c:pt idx="306">
                  <c:v>-0.08</c:v>
                </c:pt>
                <c:pt idx="307">
                  <c:v>-0.1</c:v>
                </c:pt>
                <c:pt idx="308">
                  <c:v>-0.1</c:v>
                </c:pt>
                <c:pt idx="309">
                  <c:v>-0.1</c:v>
                </c:pt>
                <c:pt idx="310">
                  <c:v>0.12</c:v>
                </c:pt>
                <c:pt idx="311">
                  <c:v>0.06</c:v>
                </c:pt>
                <c:pt idx="312">
                  <c:v>0.09</c:v>
                </c:pt>
                <c:pt idx="313">
                  <c:v>-0.23</c:v>
                </c:pt>
                <c:pt idx="314">
                  <c:v>-0.02</c:v>
                </c:pt>
                <c:pt idx="315">
                  <c:v>-0.13</c:v>
                </c:pt>
                <c:pt idx="316">
                  <c:v>-0.12</c:v>
                </c:pt>
                <c:pt idx="317">
                  <c:v>0.11</c:v>
                </c:pt>
                <c:pt idx="318">
                  <c:v>-0.09</c:v>
                </c:pt>
                <c:pt idx="319">
                  <c:v>0.1</c:v>
                </c:pt>
                <c:pt idx="320">
                  <c:v>-0.04</c:v>
                </c:pt>
                <c:pt idx="321">
                  <c:v>-0.2</c:v>
                </c:pt>
                <c:pt idx="322">
                  <c:v>0.16</c:v>
                </c:pt>
                <c:pt idx="323">
                  <c:v>0.05</c:v>
                </c:pt>
                <c:pt idx="324">
                  <c:v>-0.12</c:v>
                </c:pt>
                <c:pt idx="325">
                  <c:v>-0.01</c:v>
                </c:pt>
                <c:pt idx="326">
                  <c:v>0.11</c:v>
                </c:pt>
                <c:pt idx="327">
                  <c:v>-0.02</c:v>
                </c:pt>
                <c:pt idx="328">
                  <c:v>0.15</c:v>
                </c:pt>
                <c:pt idx="329">
                  <c:v>0.14000000000000001</c:v>
                </c:pt>
                <c:pt idx="330">
                  <c:v>-0.03</c:v>
                </c:pt>
                <c:pt idx="331">
                  <c:v>0.15</c:v>
                </c:pt>
                <c:pt idx="332">
                  <c:v>0.17</c:v>
                </c:pt>
                <c:pt idx="333">
                  <c:v>0.2</c:v>
                </c:pt>
                <c:pt idx="334">
                  <c:v>-0.13</c:v>
                </c:pt>
                <c:pt idx="335">
                  <c:v>0.36</c:v>
                </c:pt>
                <c:pt idx="336">
                  <c:v>0.17</c:v>
                </c:pt>
                <c:pt idx="337">
                  <c:v>-0.02</c:v>
                </c:pt>
                <c:pt idx="338">
                  <c:v>-0.06</c:v>
                </c:pt>
                <c:pt idx="339">
                  <c:v>-0.22</c:v>
                </c:pt>
                <c:pt idx="340">
                  <c:v>-0.19</c:v>
                </c:pt>
                <c:pt idx="341">
                  <c:v>-0.08</c:v>
                </c:pt>
                <c:pt idx="342">
                  <c:v>-0.14000000000000001</c:v>
                </c:pt>
                <c:pt idx="343">
                  <c:v>-0.08</c:v>
                </c:pt>
                <c:pt idx="344">
                  <c:v>0.01</c:v>
                </c:pt>
                <c:pt idx="345">
                  <c:v>-0.14000000000000001</c:v>
                </c:pt>
                <c:pt idx="346">
                  <c:v>-0.3</c:v>
                </c:pt>
                <c:pt idx="347">
                  <c:v>-0.28000000000000003</c:v>
                </c:pt>
                <c:pt idx="348">
                  <c:v>-0.09</c:v>
                </c:pt>
                <c:pt idx="349">
                  <c:v>0.27</c:v>
                </c:pt>
                <c:pt idx="350">
                  <c:v>0.22</c:v>
                </c:pt>
                <c:pt idx="351">
                  <c:v>0.33</c:v>
                </c:pt>
                <c:pt idx="352">
                  <c:v>0.05</c:v>
                </c:pt>
                <c:pt idx="353">
                  <c:v>-7.0000000000000007E-2</c:v>
                </c:pt>
                <c:pt idx="354">
                  <c:v>0.03</c:v>
                </c:pt>
                <c:pt idx="355">
                  <c:v>0.21</c:v>
                </c:pt>
                <c:pt idx="356">
                  <c:v>-7.0000000000000007E-2</c:v>
                </c:pt>
                <c:pt idx="357">
                  <c:v>-0.03</c:v>
                </c:pt>
                <c:pt idx="358">
                  <c:v>0.19</c:v>
                </c:pt>
                <c:pt idx="359">
                  <c:v>-0.33</c:v>
                </c:pt>
                <c:pt idx="360">
                  <c:v>0.3</c:v>
                </c:pt>
                <c:pt idx="361">
                  <c:v>0.13</c:v>
                </c:pt>
                <c:pt idx="362">
                  <c:v>-0.36</c:v>
                </c:pt>
                <c:pt idx="363">
                  <c:v>-0.02</c:v>
                </c:pt>
                <c:pt idx="364">
                  <c:v>-0.01</c:v>
                </c:pt>
                <c:pt idx="365">
                  <c:v>-0.24</c:v>
                </c:pt>
                <c:pt idx="366">
                  <c:v>0.04</c:v>
                </c:pt>
                <c:pt idx="367">
                  <c:v>0.16</c:v>
                </c:pt>
                <c:pt idx="368">
                  <c:v>7.0000000000000007E-2</c:v>
                </c:pt>
                <c:pt idx="369">
                  <c:v>-0.01</c:v>
                </c:pt>
                <c:pt idx="370">
                  <c:v>0.02</c:v>
                </c:pt>
                <c:pt idx="371">
                  <c:v>-0.05</c:v>
                </c:pt>
                <c:pt idx="372">
                  <c:v>-0.09</c:v>
                </c:pt>
                <c:pt idx="373">
                  <c:v>-0.22</c:v>
                </c:pt>
                <c:pt idx="374">
                  <c:v>-0.28000000000000003</c:v>
                </c:pt>
                <c:pt idx="375">
                  <c:v>0.2</c:v>
                </c:pt>
                <c:pt idx="376">
                  <c:v>7.0000000000000007E-2</c:v>
                </c:pt>
                <c:pt idx="377">
                  <c:v>0.16</c:v>
                </c:pt>
                <c:pt idx="378">
                  <c:v>-0.09</c:v>
                </c:pt>
                <c:pt idx="379">
                  <c:v>0.33</c:v>
                </c:pt>
                <c:pt idx="380">
                  <c:v>0.14000000000000001</c:v>
                </c:pt>
                <c:pt idx="381">
                  <c:v>0.27</c:v>
                </c:pt>
                <c:pt idx="382">
                  <c:v>-7.0000000000000007E-2</c:v>
                </c:pt>
                <c:pt idx="383">
                  <c:v>-7.0000000000000007E-2</c:v>
                </c:pt>
                <c:pt idx="384">
                  <c:v>0</c:v>
                </c:pt>
                <c:pt idx="385">
                  <c:v>-0.01</c:v>
                </c:pt>
                <c:pt idx="386">
                  <c:v>-0.26</c:v>
                </c:pt>
                <c:pt idx="387">
                  <c:v>0.12</c:v>
                </c:pt>
                <c:pt idx="388">
                  <c:v>-0.03</c:v>
                </c:pt>
                <c:pt idx="389">
                  <c:v>7.0000000000000007E-2</c:v>
                </c:pt>
                <c:pt idx="390">
                  <c:v>-0.11</c:v>
                </c:pt>
                <c:pt idx="391">
                  <c:v>0.11</c:v>
                </c:pt>
                <c:pt idx="392">
                  <c:v>-0.17</c:v>
                </c:pt>
                <c:pt idx="393">
                  <c:v>0.13</c:v>
                </c:pt>
                <c:pt idx="394">
                  <c:v>0.18</c:v>
                </c:pt>
                <c:pt idx="395">
                  <c:v>-0.16</c:v>
                </c:pt>
                <c:pt idx="396">
                  <c:v>0.56000000000000005</c:v>
                </c:pt>
                <c:pt idx="397">
                  <c:v>0.11</c:v>
                </c:pt>
                <c:pt idx="398">
                  <c:v>0.32</c:v>
                </c:pt>
                <c:pt idx="399">
                  <c:v>0.52</c:v>
                </c:pt>
                <c:pt idx="400">
                  <c:v>-7.0000000000000007E-2</c:v>
                </c:pt>
                <c:pt idx="401">
                  <c:v>0.02</c:v>
                </c:pt>
                <c:pt idx="402">
                  <c:v>-0.06</c:v>
                </c:pt>
                <c:pt idx="403">
                  <c:v>-0.08</c:v>
                </c:pt>
                <c:pt idx="404">
                  <c:v>-0.16</c:v>
                </c:pt>
                <c:pt idx="405">
                  <c:v>0.21</c:v>
                </c:pt>
                <c:pt idx="406">
                  <c:v>-0.15</c:v>
                </c:pt>
                <c:pt idx="407">
                  <c:v>-0.14000000000000001</c:v>
                </c:pt>
                <c:pt idx="408">
                  <c:v>0.11</c:v>
                </c:pt>
                <c:pt idx="409">
                  <c:v>0.31</c:v>
                </c:pt>
                <c:pt idx="410">
                  <c:v>-0.2</c:v>
                </c:pt>
                <c:pt idx="411">
                  <c:v>-0.05</c:v>
                </c:pt>
                <c:pt idx="412">
                  <c:v>0.08</c:v>
                </c:pt>
                <c:pt idx="413">
                  <c:v>-0.11</c:v>
                </c:pt>
                <c:pt idx="414">
                  <c:v>-0.37</c:v>
                </c:pt>
                <c:pt idx="415">
                  <c:v>-0.25</c:v>
                </c:pt>
                <c:pt idx="416">
                  <c:v>-0.03</c:v>
                </c:pt>
                <c:pt idx="417">
                  <c:v>0.16</c:v>
                </c:pt>
                <c:pt idx="418">
                  <c:v>-0.16</c:v>
                </c:pt>
                <c:pt idx="419">
                  <c:v>0.01</c:v>
                </c:pt>
                <c:pt idx="420">
                  <c:v>0.2</c:v>
                </c:pt>
                <c:pt idx="421">
                  <c:v>-0.18</c:v>
                </c:pt>
                <c:pt idx="422">
                  <c:v>0.16</c:v>
                </c:pt>
                <c:pt idx="423">
                  <c:v>0.22</c:v>
                </c:pt>
                <c:pt idx="424">
                  <c:v>-0.23</c:v>
                </c:pt>
                <c:pt idx="425">
                  <c:v>-0.19</c:v>
                </c:pt>
                <c:pt idx="426">
                  <c:v>-0.01</c:v>
                </c:pt>
                <c:pt idx="427">
                  <c:v>7.0000000000000007E-2</c:v>
                </c:pt>
                <c:pt idx="428">
                  <c:v>0.19</c:v>
                </c:pt>
                <c:pt idx="429">
                  <c:v>0.26</c:v>
                </c:pt>
                <c:pt idx="430">
                  <c:v>-0.3</c:v>
                </c:pt>
                <c:pt idx="431">
                  <c:v>0.1</c:v>
                </c:pt>
                <c:pt idx="432">
                  <c:v>-0.11</c:v>
                </c:pt>
                <c:pt idx="433">
                  <c:v>-0.06</c:v>
                </c:pt>
                <c:pt idx="434">
                  <c:v>0.13</c:v>
                </c:pt>
                <c:pt idx="435">
                  <c:v>-0.41</c:v>
                </c:pt>
                <c:pt idx="436">
                  <c:v>0.04</c:v>
                </c:pt>
                <c:pt idx="437">
                  <c:v>0.05</c:v>
                </c:pt>
                <c:pt idx="438">
                  <c:v>0.03</c:v>
                </c:pt>
                <c:pt idx="439">
                  <c:v>-0.12</c:v>
                </c:pt>
                <c:pt idx="440">
                  <c:v>0.09</c:v>
                </c:pt>
                <c:pt idx="441">
                  <c:v>0.27</c:v>
                </c:pt>
                <c:pt idx="442">
                  <c:v>0.13</c:v>
                </c:pt>
                <c:pt idx="443">
                  <c:v>-0.13</c:v>
                </c:pt>
                <c:pt idx="444">
                  <c:v>-0.01</c:v>
                </c:pt>
                <c:pt idx="445">
                  <c:v>-0.04</c:v>
                </c:pt>
                <c:pt idx="446">
                  <c:v>-0.02</c:v>
                </c:pt>
                <c:pt idx="447">
                  <c:v>-0.13</c:v>
                </c:pt>
                <c:pt idx="448">
                  <c:v>-0.02</c:v>
                </c:pt>
                <c:pt idx="449">
                  <c:v>0.06</c:v>
                </c:pt>
                <c:pt idx="450">
                  <c:v>-0.28999999999999998</c:v>
                </c:pt>
                <c:pt idx="451">
                  <c:v>-0.19</c:v>
                </c:pt>
                <c:pt idx="452">
                  <c:v>-0.04</c:v>
                </c:pt>
                <c:pt idx="453">
                  <c:v>-0.21</c:v>
                </c:pt>
                <c:pt idx="454">
                  <c:v>0.06</c:v>
                </c:pt>
                <c:pt idx="455">
                  <c:v>0.26</c:v>
                </c:pt>
                <c:pt idx="456">
                  <c:v>0.45</c:v>
                </c:pt>
                <c:pt idx="457">
                  <c:v>-0.1</c:v>
                </c:pt>
                <c:pt idx="458">
                  <c:v>-0.08</c:v>
                </c:pt>
                <c:pt idx="459">
                  <c:v>0.02</c:v>
                </c:pt>
                <c:pt idx="460">
                  <c:v>-0.06</c:v>
                </c:pt>
                <c:pt idx="461">
                  <c:v>0.04</c:v>
                </c:pt>
                <c:pt idx="462">
                  <c:v>0.11</c:v>
                </c:pt>
                <c:pt idx="463">
                  <c:v>0.19</c:v>
                </c:pt>
                <c:pt idx="464">
                  <c:v>-0.18</c:v>
                </c:pt>
                <c:pt idx="465">
                  <c:v>0.24</c:v>
                </c:pt>
                <c:pt idx="466">
                  <c:v>-0.14000000000000001</c:v>
                </c:pt>
                <c:pt idx="467">
                  <c:v>0.01</c:v>
                </c:pt>
                <c:pt idx="468">
                  <c:v>0.04</c:v>
                </c:pt>
                <c:pt idx="469">
                  <c:v>-0.13</c:v>
                </c:pt>
                <c:pt idx="470">
                  <c:v>-0.04</c:v>
                </c:pt>
                <c:pt idx="471">
                  <c:v>-7.0000000000000007E-2</c:v>
                </c:pt>
                <c:pt idx="472">
                  <c:v>0.04</c:v>
                </c:pt>
                <c:pt idx="473">
                  <c:v>0.13</c:v>
                </c:pt>
                <c:pt idx="474">
                  <c:v>0.1</c:v>
                </c:pt>
                <c:pt idx="475">
                  <c:v>0.12</c:v>
                </c:pt>
                <c:pt idx="476">
                  <c:v>0.2</c:v>
                </c:pt>
                <c:pt idx="477">
                  <c:v>0.24</c:v>
                </c:pt>
                <c:pt idx="478">
                  <c:v>0.09</c:v>
                </c:pt>
                <c:pt idx="479">
                  <c:v>-0.03</c:v>
                </c:pt>
                <c:pt idx="480">
                  <c:v>-0.01</c:v>
                </c:pt>
                <c:pt idx="481">
                  <c:v>-0.14000000000000001</c:v>
                </c:pt>
                <c:pt idx="482">
                  <c:v>0.35</c:v>
                </c:pt>
                <c:pt idx="483">
                  <c:v>-0.11</c:v>
                </c:pt>
                <c:pt idx="484">
                  <c:v>-0.13</c:v>
                </c:pt>
                <c:pt idx="485">
                  <c:v>-0.17</c:v>
                </c:pt>
                <c:pt idx="486">
                  <c:v>0.28000000000000003</c:v>
                </c:pt>
                <c:pt idx="487">
                  <c:v>-0.12</c:v>
                </c:pt>
                <c:pt idx="488">
                  <c:v>0.14000000000000001</c:v>
                </c:pt>
                <c:pt idx="489">
                  <c:v>0.05</c:v>
                </c:pt>
                <c:pt idx="490">
                  <c:v>0.26</c:v>
                </c:pt>
                <c:pt idx="491">
                  <c:v>-0.05</c:v>
                </c:pt>
                <c:pt idx="492">
                  <c:v>-0.04</c:v>
                </c:pt>
                <c:pt idx="493">
                  <c:v>0.15</c:v>
                </c:pt>
                <c:pt idx="494">
                  <c:v>0.06</c:v>
                </c:pt>
                <c:pt idx="495">
                  <c:v>-7.0000000000000007E-2</c:v>
                </c:pt>
                <c:pt idx="496">
                  <c:v>-0.03</c:v>
                </c:pt>
                <c:pt idx="497">
                  <c:v>0.38</c:v>
                </c:pt>
                <c:pt idx="498">
                  <c:v>-0.05</c:v>
                </c:pt>
                <c:pt idx="499">
                  <c:v>0.16</c:v>
                </c:pt>
                <c:pt idx="500">
                  <c:v>0.14000000000000001</c:v>
                </c:pt>
                <c:pt idx="501">
                  <c:v>0.22</c:v>
                </c:pt>
                <c:pt idx="502">
                  <c:v>0.02</c:v>
                </c:pt>
                <c:pt idx="503">
                  <c:v>0.27</c:v>
                </c:pt>
                <c:pt idx="504">
                  <c:v>0.04</c:v>
                </c:pt>
                <c:pt idx="505">
                  <c:v>0.04</c:v>
                </c:pt>
                <c:pt idx="506">
                  <c:v>-0.05</c:v>
                </c:pt>
                <c:pt idx="507">
                  <c:v>0.1</c:v>
                </c:pt>
                <c:pt idx="508">
                  <c:v>0</c:v>
                </c:pt>
                <c:pt idx="509">
                  <c:v>0.03</c:v>
                </c:pt>
                <c:pt idx="510">
                  <c:v>-0.05</c:v>
                </c:pt>
                <c:pt idx="511">
                  <c:v>0.16</c:v>
                </c:pt>
                <c:pt idx="512">
                  <c:v>-0.42</c:v>
                </c:pt>
                <c:pt idx="513">
                  <c:v>0.23</c:v>
                </c:pt>
                <c:pt idx="514">
                  <c:v>-0.14000000000000001</c:v>
                </c:pt>
                <c:pt idx="515">
                  <c:v>0.23</c:v>
                </c:pt>
                <c:pt idx="516">
                  <c:v>-0.39</c:v>
                </c:pt>
                <c:pt idx="517">
                  <c:v>-0.31</c:v>
                </c:pt>
                <c:pt idx="518">
                  <c:v>0.09</c:v>
                </c:pt>
                <c:pt idx="519">
                  <c:v>-0.01</c:v>
                </c:pt>
                <c:pt idx="520">
                  <c:v>-0.01</c:v>
                </c:pt>
                <c:pt idx="521">
                  <c:v>-0.21</c:v>
                </c:pt>
                <c:pt idx="522">
                  <c:v>-0.34</c:v>
                </c:pt>
                <c:pt idx="523">
                  <c:v>0</c:v>
                </c:pt>
                <c:pt idx="524">
                  <c:v>-0.03</c:v>
                </c:pt>
                <c:pt idx="525">
                  <c:v>0.12</c:v>
                </c:pt>
                <c:pt idx="526">
                  <c:v>0.09</c:v>
                </c:pt>
                <c:pt idx="527">
                  <c:v>0.04</c:v>
                </c:pt>
                <c:pt idx="528">
                  <c:v>-0.28999999999999998</c:v>
                </c:pt>
                <c:pt idx="529">
                  <c:v>0.02</c:v>
                </c:pt>
                <c:pt idx="530">
                  <c:v>0.14000000000000001</c:v>
                </c:pt>
                <c:pt idx="531">
                  <c:v>-0.17</c:v>
                </c:pt>
                <c:pt idx="532">
                  <c:v>-0.01</c:v>
                </c:pt>
                <c:pt idx="533">
                  <c:v>-0.23</c:v>
                </c:pt>
                <c:pt idx="534">
                  <c:v>7.0000000000000007E-2</c:v>
                </c:pt>
                <c:pt idx="535">
                  <c:v>0.02</c:v>
                </c:pt>
                <c:pt idx="536">
                  <c:v>0.27</c:v>
                </c:pt>
                <c:pt idx="537">
                  <c:v>-0.12</c:v>
                </c:pt>
                <c:pt idx="538">
                  <c:v>7.0000000000000007E-2</c:v>
                </c:pt>
                <c:pt idx="539">
                  <c:v>-7.0000000000000007E-2</c:v>
                </c:pt>
                <c:pt idx="540">
                  <c:v>0.01</c:v>
                </c:pt>
                <c:pt idx="541">
                  <c:v>-0.08</c:v>
                </c:pt>
                <c:pt idx="542">
                  <c:v>7.0000000000000007E-2</c:v>
                </c:pt>
                <c:pt idx="543">
                  <c:v>0.04</c:v>
                </c:pt>
                <c:pt idx="544">
                  <c:v>-0.06</c:v>
                </c:pt>
                <c:pt idx="545">
                  <c:v>-0.2</c:v>
                </c:pt>
                <c:pt idx="546">
                  <c:v>-0.19</c:v>
                </c:pt>
                <c:pt idx="547">
                  <c:v>-0.22</c:v>
                </c:pt>
                <c:pt idx="548">
                  <c:v>0.05</c:v>
                </c:pt>
                <c:pt idx="549">
                  <c:v>-0.27</c:v>
                </c:pt>
                <c:pt idx="550">
                  <c:v>0.04</c:v>
                </c:pt>
                <c:pt idx="551">
                  <c:v>-0.12</c:v>
                </c:pt>
                <c:pt idx="552">
                  <c:v>0.23</c:v>
                </c:pt>
                <c:pt idx="553">
                  <c:v>-0.12</c:v>
                </c:pt>
                <c:pt idx="554">
                  <c:v>0.35</c:v>
                </c:pt>
                <c:pt idx="555">
                  <c:v>0.05</c:v>
                </c:pt>
                <c:pt idx="556">
                  <c:v>-0.02</c:v>
                </c:pt>
                <c:pt idx="557">
                  <c:v>-0.02</c:v>
                </c:pt>
                <c:pt idx="558">
                  <c:v>-0.18</c:v>
                </c:pt>
                <c:pt idx="559">
                  <c:v>-0.25</c:v>
                </c:pt>
                <c:pt idx="560">
                  <c:v>0.27</c:v>
                </c:pt>
                <c:pt idx="561">
                  <c:v>0.02</c:v>
                </c:pt>
                <c:pt idx="562">
                  <c:v>0.01</c:v>
                </c:pt>
                <c:pt idx="563">
                  <c:v>0.06</c:v>
                </c:pt>
                <c:pt idx="564">
                  <c:v>0.12</c:v>
                </c:pt>
                <c:pt idx="565">
                  <c:v>0.03</c:v>
                </c:pt>
                <c:pt idx="566">
                  <c:v>-0.09</c:v>
                </c:pt>
                <c:pt idx="567">
                  <c:v>-0.08</c:v>
                </c:pt>
                <c:pt idx="568">
                  <c:v>-0.28000000000000003</c:v>
                </c:pt>
                <c:pt idx="569">
                  <c:v>-0.23</c:v>
                </c:pt>
                <c:pt idx="570">
                  <c:v>-0.16</c:v>
                </c:pt>
                <c:pt idx="571">
                  <c:v>-0.28000000000000003</c:v>
                </c:pt>
                <c:pt idx="572">
                  <c:v>-0.19</c:v>
                </c:pt>
                <c:pt idx="573">
                  <c:v>-0.11</c:v>
                </c:pt>
                <c:pt idx="574">
                  <c:v>0.15</c:v>
                </c:pt>
                <c:pt idx="575">
                  <c:v>0.34</c:v>
                </c:pt>
                <c:pt idx="576">
                  <c:v>-0.25</c:v>
                </c:pt>
                <c:pt idx="577">
                  <c:v>0.05</c:v>
                </c:pt>
                <c:pt idx="578">
                  <c:v>-0.23</c:v>
                </c:pt>
                <c:pt idx="579">
                  <c:v>-0.17</c:v>
                </c:pt>
                <c:pt idx="580">
                  <c:v>0.03</c:v>
                </c:pt>
                <c:pt idx="581">
                  <c:v>0.08</c:v>
                </c:pt>
                <c:pt idx="582">
                  <c:v>0.13</c:v>
                </c:pt>
                <c:pt idx="583">
                  <c:v>0.01</c:v>
                </c:pt>
                <c:pt idx="584">
                  <c:v>-0.02</c:v>
                </c:pt>
                <c:pt idx="585">
                  <c:v>-0.12</c:v>
                </c:pt>
                <c:pt idx="586">
                  <c:v>-0.22</c:v>
                </c:pt>
                <c:pt idx="587">
                  <c:v>0.16</c:v>
                </c:pt>
                <c:pt idx="588">
                  <c:v>0.02</c:v>
                </c:pt>
                <c:pt idx="589">
                  <c:v>0.17</c:v>
                </c:pt>
                <c:pt idx="590">
                  <c:v>0.04</c:v>
                </c:pt>
                <c:pt idx="591">
                  <c:v>0.1</c:v>
                </c:pt>
                <c:pt idx="592">
                  <c:v>-0.03</c:v>
                </c:pt>
                <c:pt idx="593">
                  <c:v>-0.03</c:v>
                </c:pt>
                <c:pt idx="594">
                  <c:v>0.01</c:v>
                </c:pt>
                <c:pt idx="595">
                  <c:v>0.02</c:v>
                </c:pt>
                <c:pt idx="596">
                  <c:v>0.02</c:v>
                </c:pt>
                <c:pt idx="597">
                  <c:v>0.02</c:v>
                </c:pt>
                <c:pt idx="598">
                  <c:v>0.18</c:v>
                </c:pt>
                <c:pt idx="599">
                  <c:v>-0.18</c:v>
                </c:pt>
                <c:pt idx="600">
                  <c:v>0.09</c:v>
                </c:pt>
                <c:pt idx="601">
                  <c:v>-0.11</c:v>
                </c:pt>
                <c:pt idx="602">
                  <c:v>0.16</c:v>
                </c:pt>
                <c:pt idx="603">
                  <c:v>0.12</c:v>
                </c:pt>
                <c:pt idx="604">
                  <c:v>0.21</c:v>
                </c:pt>
                <c:pt idx="605">
                  <c:v>-0.11</c:v>
                </c:pt>
                <c:pt idx="606">
                  <c:v>-0.4</c:v>
                </c:pt>
                <c:pt idx="607">
                  <c:v>0.28000000000000003</c:v>
                </c:pt>
                <c:pt idx="608">
                  <c:v>7.0000000000000007E-2</c:v>
                </c:pt>
                <c:pt idx="609">
                  <c:v>-0.09</c:v>
                </c:pt>
                <c:pt idx="610">
                  <c:v>0.27</c:v>
                </c:pt>
                <c:pt idx="611">
                  <c:v>0.04</c:v>
                </c:pt>
                <c:pt idx="612">
                  <c:v>-0.24</c:v>
                </c:pt>
                <c:pt idx="613">
                  <c:v>-0.14000000000000001</c:v>
                </c:pt>
                <c:pt idx="614">
                  <c:v>0.23</c:v>
                </c:pt>
                <c:pt idx="615">
                  <c:v>-0.05</c:v>
                </c:pt>
                <c:pt idx="616">
                  <c:v>-0.25</c:v>
                </c:pt>
                <c:pt idx="617">
                  <c:v>-0.14000000000000001</c:v>
                </c:pt>
                <c:pt idx="618">
                  <c:v>-0.09</c:v>
                </c:pt>
                <c:pt idx="619">
                  <c:v>0.47</c:v>
                </c:pt>
                <c:pt idx="620">
                  <c:v>0.01</c:v>
                </c:pt>
                <c:pt idx="621">
                  <c:v>-0.2</c:v>
                </c:pt>
                <c:pt idx="622">
                  <c:v>0.02</c:v>
                </c:pt>
                <c:pt idx="623">
                  <c:v>0.08</c:v>
                </c:pt>
                <c:pt idx="624">
                  <c:v>0.28999999999999998</c:v>
                </c:pt>
                <c:pt idx="625">
                  <c:v>-0.42</c:v>
                </c:pt>
                <c:pt idx="626">
                  <c:v>-0.06</c:v>
                </c:pt>
                <c:pt idx="627">
                  <c:v>-0.03</c:v>
                </c:pt>
                <c:pt idx="628">
                  <c:v>0.02</c:v>
                </c:pt>
                <c:pt idx="629">
                  <c:v>0.14000000000000001</c:v>
                </c:pt>
                <c:pt idx="630">
                  <c:v>-0.09</c:v>
                </c:pt>
                <c:pt idx="631">
                  <c:v>0.03</c:v>
                </c:pt>
                <c:pt idx="632">
                  <c:v>-0.03</c:v>
                </c:pt>
                <c:pt idx="633">
                  <c:v>0.24</c:v>
                </c:pt>
                <c:pt idx="634">
                  <c:v>-0.16</c:v>
                </c:pt>
                <c:pt idx="635">
                  <c:v>0.16</c:v>
                </c:pt>
                <c:pt idx="636">
                  <c:v>-0.23</c:v>
                </c:pt>
                <c:pt idx="637">
                  <c:v>-0.06</c:v>
                </c:pt>
                <c:pt idx="638">
                  <c:v>0.28000000000000003</c:v>
                </c:pt>
                <c:pt idx="639">
                  <c:v>0.12</c:v>
                </c:pt>
                <c:pt idx="640">
                  <c:v>0.28999999999999998</c:v>
                </c:pt>
                <c:pt idx="641">
                  <c:v>0.18</c:v>
                </c:pt>
                <c:pt idx="642">
                  <c:v>0.04</c:v>
                </c:pt>
                <c:pt idx="643">
                  <c:v>-0.14000000000000001</c:v>
                </c:pt>
                <c:pt idx="644">
                  <c:v>0.12</c:v>
                </c:pt>
                <c:pt idx="645">
                  <c:v>-0.25</c:v>
                </c:pt>
                <c:pt idx="646">
                  <c:v>0.01</c:v>
                </c:pt>
                <c:pt idx="647">
                  <c:v>-7.0000000000000007E-2</c:v>
                </c:pt>
                <c:pt idx="648">
                  <c:v>-0.16</c:v>
                </c:pt>
                <c:pt idx="649">
                  <c:v>0.04</c:v>
                </c:pt>
                <c:pt idx="650">
                  <c:v>0.32</c:v>
                </c:pt>
                <c:pt idx="651">
                  <c:v>-0.06</c:v>
                </c:pt>
                <c:pt idx="652">
                  <c:v>0.06</c:v>
                </c:pt>
                <c:pt idx="653">
                  <c:v>0.11</c:v>
                </c:pt>
                <c:pt idx="654">
                  <c:v>0.06</c:v>
                </c:pt>
                <c:pt idx="655">
                  <c:v>-0.26</c:v>
                </c:pt>
                <c:pt idx="656">
                  <c:v>-0.12</c:v>
                </c:pt>
                <c:pt idx="657">
                  <c:v>-0.16</c:v>
                </c:pt>
                <c:pt idx="658">
                  <c:v>-0.06</c:v>
                </c:pt>
                <c:pt idx="659">
                  <c:v>-0.04</c:v>
                </c:pt>
                <c:pt idx="660">
                  <c:v>0.02</c:v>
                </c:pt>
                <c:pt idx="661">
                  <c:v>-0.28000000000000003</c:v>
                </c:pt>
                <c:pt idx="662">
                  <c:v>-0.26</c:v>
                </c:pt>
                <c:pt idx="663">
                  <c:v>-0.17</c:v>
                </c:pt>
                <c:pt idx="664">
                  <c:v>0.16</c:v>
                </c:pt>
                <c:pt idx="665">
                  <c:v>0.37</c:v>
                </c:pt>
                <c:pt idx="666">
                  <c:v>0.16</c:v>
                </c:pt>
                <c:pt idx="667">
                  <c:v>-0.04</c:v>
                </c:pt>
                <c:pt idx="668">
                  <c:v>0.2</c:v>
                </c:pt>
                <c:pt idx="669">
                  <c:v>-0.6</c:v>
                </c:pt>
                <c:pt idx="670">
                  <c:v>0.15</c:v>
                </c:pt>
                <c:pt idx="671">
                  <c:v>0.09</c:v>
                </c:pt>
                <c:pt idx="672">
                  <c:v>0.23</c:v>
                </c:pt>
                <c:pt idx="673">
                  <c:v>0.14000000000000001</c:v>
                </c:pt>
                <c:pt idx="674">
                  <c:v>-0.09</c:v>
                </c:pt>
                <c:pt idx="675">
                  <c:v>0.2</c:v>
                </c:pt>
                <c:pt idx="676">
                  <c:v>0.19</c:v>
                </c:pt>
                <c:pt idx="677">
                  <c:v>-0.32</c:v>
                </c:pt>
                <c:pt idx="678">
                  <c:v>0.1</c:v>
                </c:pt>
                <c:pt idx="679">
                  <c:v>-0.11</c:v>
                </c:pt>
                <c:pt idx="680">
                  <c:v>-0.28000000000000003</c:v>
                </c:pt>
                <c:pt idx="681">
                  <c:v>-7.0000000000000007E-2</c:v>
                </c:pt>
                <c:pt idx="682">
                  <c:v>-0.08</c:v>
                </c:pt>
                <c:pt idx="683">
                  <c:v>0.01</c:v>
                </c:pt>
                <c:pt idx="684">
                  <c:v>0.2</c:v>
                </c:pt>
                <c:pt idx="685">
                  <c:v>-0.08</c:v>
                </c:pt>
                <c:pt idx="686">
                  <c:v>7.0000000000000007E-2</c:v>
                </c:pt>
                <c:pt idx="687">
                  <c:v>0</c:v>
                </c:pt>
                <c:pt idx="688">
                  <c:v>0.12</c:v>
                </c:pt>
                <c:pt idx="689">
                  <c:v>0.31</c:v>
                </c:pt>
                <c:pt idx="690">
                  <c:v>-0.26</c:v>
                </c:pt>
                <c:pt idx="691">
                  <c:v>0.22</c:v>
                </c:pt>
                <c:pt idx="692">
                  <c:v>0.28000000000000003</c:v>
                </c:pt>
                <c:pt idx="693">
                  <c:v>-7.0000000000000007E-2</c:v>
                </c:pt>
                <c:pt idx="694">
                  <c:v>0.05</c:v>
                </c:pt>
                <c:pt idx="695">
                  <c:v>0.63</c:v>
                </c:pt>
                <c:pt idx="696">
                  <c:v>-0.12</c:v>
                </c:pt>
                <c:pt idx="697">
                  <c:v>0.19</c:v>
                </c:pt>
                <c:pt idx="698">
                  <c:v>-0.21</c:v>
                </c:pt>
                <c:pt idx="699">
                  <c:v>7.0000000000000007E-2</c:v>
                </c:pt>
                <c:pt idx="700">
                  <c:v>7.0000000000000007E-2</c:v>
                </c:pt>
                <c:pt idx="701">
                  <c:v>7.0000000000000007E-2</c:v>
                </c:pt>
                <c:pt idx="702">
                  <c:v>-0.1</c:v>
                </c:pt>
                <c:pt idx="703">
                  <c:v>-0.2</c:v>
                </c:pt>
                <c:pt idx="704">
                  <c:v>0.06</c:v>
                </c:pt>
                <c:pt idx="705">
                  <c:v>0.11</c:v>
                </c:pt>
                <c:pt idx="706">
                  <c:v>0.08</c:v>
                </c:pt>
                <c:pt idx="707">
                  <c:v>0.04</c:v>
                </c:pt>
                <c:pt idx="708">
                  <c:v>-0.25</c:v>
                </c:pt>
                <c:pt idx="709">
                  <c:v>0.12</c:v>
                </c:pt>
                <c:pt idx="710">
                  <c:v>-0.09</c:v>
                </c:pt>
                <c:pt idx="711">
                  <c:v>0.06</c:v>
                </c:pt>
                <c:pt idx="712">
                  <c:v>-0.02</c:v>
                </c:pt>
                <c:pt idx="713">
                  <c:v>-0.12</c:v>
                </c:pt>
                <c:pt idx="714">
                  <c:v>-0.06</c:v>
                </c:pt>
                <c:pt idx="715">
                  <c:v>-0.05</c:v>
                </c:pt>
                <c:pt idx="716">
                  <c:v>0.28999999999999998</c:v>
                </c:pt>
                <c:pt idx="717">
                  <c:v>-0.09</c:v>
                </c:pt>
                <c:pt idx="718">
                  <c:v>0.05</c:v>
                </c:pt>
                <c:pt idx="719">
                  <c:v>0.15</c:v>
                </c:pt>
                <c:pt idx="720">
                  <c:v>-0.13</c:v>
                </c:pt>
                <c:pt idx="721">
                  <c:v>-0.04</c:v>
                </c:pt>
                <c:pt idx="722">
                  <c:v>0.17</c:v>
                </c:pt>
                <c:pt idx="723">
                  <c:v>-0.03</c:v>
                </c:pt>
                <c:pt idx="724">
                  <c:v>-0.09</c:v>
                </c:pt>
                <c:pt idx="725">
                  <c:v>0.17</c:v>
                </c:pt>
                <c:pt idx="726">
                  <c:v>-0.05</c:v>
                </c:pt>
                <c:pt idx="727">
                  <c:v>0</c:v>
                </c:pt>
                <c:pt idx="728">
                  <c:v>0.11</c:v>
                </c:pt>
                <c:pt idx="729">
                  <c:v>-0.16</c:v>
                </c:pt>
                <c:pt idx="730">
                  <c:v>-0.18</c:v>
                </c:pt>
                <c:pt idx="731">
                  <c:v>-0.02</c:v>
                </c:pt>
                <c:pt idx="732">
                  <c:v>-0.14000000000000001</c:v>
                </c:pt>
                <c:pt idx="733">
                  <c:v>0.04</c:v>
                </c:pt>
                <c:pt idx="734">
                  <c:v>0.28999999999999998</c:v>
                </c:pt>
                <c:pt idx="735">
                  <c:v>-0.12</c:v>
                </c:pt>
                <c:pt idx="736">
                  <c:v>0.11</c:v>
                </c:pt>
                <c:pt idx="737">
                  <c:v>-0.18</c:v>
                </c:pt>
                <c:pt idx="738">
                  <c:v>-0.12</c:v>
                </c:pt>
                <c:pt idx="739">
                  <c:v>0.08</c:v>
                </c:pt>
                <c:pt idx="740">
                  <c:v>-0.42</c:v>
                </c:pt>
                <c:pt idx="741">
                  <c:v>-0.09</c:v>
                </c:pt>
                <c:pt idx="742">
                  <c:v>0.11</c:v>
                </c:pt>
                <c:pt idx="743">
                  <c:v>0.05</c:v>
                </c:pt>
                <c:pt idx="744">
                  <c:v>0.02</c:v>
                </c:pt>
                <c:pt idx="745">
                  <c:v>-0.01</c:v>
                </c:pt>
                <c:pt idx="746">
                  <c:v>0.03</c:v>
                </c:pt>
                <c:pt idx="747">
                  <c:v>7.0000000000000007E-2</c:v>
                </c:pt>
                <c:pt idx="748">
                  <c:v>-0.02</c:v>
                </c:pt>
                <c:pt idx="749">
                  <c:v>-0.21</c:v>
                </c:pt>
                <c:pt idx="750">
                  <c:v>0.35</c:v>
                </c:pt>
                <c:pt idx="751">
                  <c:v>0.28999999999999998</c:v>
                </c:pt>
                <c:pt idx="752">
                  <c:v>0.03</c:v>
                </c:pt>
                <c:pt idx="753">
                  <c:v>0.19</c:v>
                </c:pt>
                <c:pt idx="754">
                  <c:v>-7.0000000000000007E-2</c:v>
                </c:pt>
                <c:pt idx="755">
                  <c:v>0.04</c:v>
                </c:pt>
                <c:pt idx="756">
                  <c:v>0.02</c:v>
                </c:pt>
                <c:pt idx="757">
                  <c:v>0.26</c:v>
                </c:pt>
                <c:pt idx="758">
                  <c:v>0.28999999999999998</c:v>
                </c:pt>
                <c:pt idx="759">
                  <c:v>0.02</c:v>
                </c:pt>
                <c:pt idx="760">
                  <c:v>-0.18</c:v>
                </c:pt>
                <c:pt idx="761">
                  <c:v>0.35</c:v>
                </c:pt>
                <c:pt idx="762">
                  <c:v>-0.09</c:v>
                </c:pt>
                <c:pt idx="763">
                  <c:v>0.27</c:v>
                </c:pt>
                <c:pt idx="764">
                  <c:v>0.01</c:v>
                </c:pt>
                <c:pt idx="765">
                  <c:v>-0.11</c:v>
                </c:pt>
                <c:pt idx="766">
                  <c:v>0</c:v>
                </c:pt>
                <c:pt idx="767">
                  <c:v>-0.17</c:v>
                </c:pt>
                <c:pt idx="768">
                  <c:v>-7.0000000000000007E-2</c:v>
                </c:pt>
                <c:pt idx="769">
                  <c:v>0.2</c:v>
                </c:pt>
                <c:pt idx="770">
                  <c:v>0</c:v>
                </c:pt>
                <c:pt idx="771">
                  <c:v>0.24</c:v>
                </c:pt>
                <c:pt idx="772">
                  <c:v>-0.25</c:v>
                </c:pt>
                <c:pt idx="773">
                  <c:v>-0.13</c:v>
                </c:pt>
                <c:pt idx="774">
                  <c:v>0.14000000000000001</c:v>
                </c:pt>
                <c:pt idx="775">
                  <c:v>-0.14000000000000001</c:v>
                </c:pt>
                <c:pt idx="776">
                  <c:v>0.04</c:v>
                </c:pt>
                <c:pt idx="777">
                  <c:v>0.05</c:v>
                </c:pt>
                <c:pt idx="778">
                  <c:v>-0.09</c:v>
                </c:pt>
                <c:pt idx="779">
                  <c:v>0.15</c:v>
                </c:pt>
                <c:pt idx="780">
                  <c:v>0.51</c:v>
                </c:pt>
                <c:pt idx="781">
                  <c:v>-0.37</c:v>
                </c:pt>
                <c:pt idx="782">
                  <c:v>0.34</c:v>
                </c:pt>
                <c:pt idx="783">
                  <c:v>0.04</c:v>
                </c:pt>
                <c:pt idx="784">
                  <c:v>0.23</c:v>
                </c:pt>
                <c:pt idx="785">
                  <c:v>0.19</c:v>
                </c:pt>
                <c:pt idx="786">
                  <c:v>-0.12</c:v>
                </c:pt>
                <c:pt idx="787">
                  <c:v>0.11</c:v>
                </c:pt>
                <c:pt idx="788">
                  <c:v>0.14000000000000001</c:v>
                </c:pt>
                <c:pt idx="789">
                  <c:v>-0.1</c:v>
                </c:pt>
                <c:pt idx="790">
                  <c:v>0.1</c:v>
                </c:pt>
                <c:pt idx="791">
                  <c:v>-0.16</c:v>
                </c:pt>
                <c:pt idx="792">
                  <c:v>-0.23</c:v>
                </c:pt>
                <c:pt idx="793">
                  <c:v>-0.17</c:v>
                </c:pt>
                <c:pt idx="794">
                  <c:v>0.21</c:v>
                </c:pt>
                <c:pt idx="795">
                  <c:v>0.14000000000000001</c:v>
                </c:pt>
                <c:pt idx="796">
                  <c:v>0.08</c:v>
                </c:pt>
                <c:pt idx="797">
                  <c:v>0.47</c:v>
                </c:pt>
                <c:pt idx="798">
                  <c:v>-0.01</c:v>
                </c:pt>
                <c:pt idx="799">
                  <c:v>0.3</c:v>
                </c:pt>
                <c:pt idx="800">
                  <c:v>-0.09</c:v>
                </c:pt>
                <c:pt idx="801">
                  <c:v>0.3</c:v>
                </c:pt>
                <c:pt idx="802">
                  <c:v>0.01</c:v>
                </c:pt>
                <c:pt idx="803">
                  <c:v>-7.0000000000000007E-2</c:v>
                </c:pt>
                <c:pt idx="804">
                  <c:v>0.03</c:v>
                </c:pt>
                <c:pt idx="805">
                  <c:v>-0.17</c:v>
                </c:pt>
                <c:pt idx="806">
                  <c:v>-0.05</c:v>
                </c:pt>
                <c:pt idx="807">
                  <c:v>0.12</c:v>
                </c:pt>
                <c:pt idx="808">
                  <c:v>-0.04</c:v>
                </c:pt>
                <c:pt idx="809">
                  <c:v>0.28000000000000003</c:v>
                </c:pt>
                <c:pt idx="810">
                  <c:v>0.31</c:v>
                </c:pt>
                <c:pt idx="811">
                  <c:v>0.13</c:v>
                </c:pt>
                <c:pt idx="812">
                  <c:v>0.18</c:v>
                </c:pt>
                <c:pt idx="813">
                  <c:v>-0.41</c:v>
                </c:pt>
                <c:pt idx="814">
                  <c:v>-0.36</c:v>
                </c:pt>
                <c:pt idx="815">
                  <c:v>-0.02</c:v>
                </c:pt>
                <c:pt idx="816">
                  <c:v>-0.06</c:v>
                </c:pt>
                <c:pt idx="817">
                  <c:v>0.08</c:v>
                </c:pt>
                <c:pt idx="818">
                  <c:v>-0.31</c:v>
                </c:pt>
                <c:pt idx="819">
                  <c:v>-0.38</c:v>
                </c:pt>
                <c:pt idx="820">
                  <c:v>-0.27</c:v>
                </c:pt>
                <c:pt idx="821">
                  <c:v>-0.02</c:v>
                </c:pt>
                <c:pt idx="822">
                  <c:v>-0.1</c:v>
                </c:pt>
                <c:pt idx="823">
                  <c:v>0.34</c:v>
                </c:pt>
                <c:pt idx="824">
                  <c:v>-0.13</c:v>
                </c:pt>
                <c:pt idx="825">
                  <c:v>0.08</c:v>
                </c:pt>
                <c:pt idx="826">
                  <c:v>-0.18</c:v>
                </c:pt>
                <c:pt idx="827">
                  <c:v>-0.15</c:v>
                </c:pt>
                <c:pt idx="828">
                  <c:v>0.11</c:v>
                </c:pt>
                <c:pt idx="829">
                  <c:v>-0.14000000000000001</c:v>
                </c:pt>
                <c:pt idx="830">
                  <c:v>-0.44</c:v>
                </c:pt>
                <c:pt idx="831">
                  <c:v>0.25</c:v>
                </c:pt>
                <c:pt idx="832">
                  <c:v>0.15</c:v>
                </c:pt>
                <c:pt idx="833">
                  <c:v>0.13</c:v>
                </c:pt>
                <c:pt idx="834">
                  <c:v>-0.16</c:v>
                </c:pt>
                <c:pt idx="835">
                  <c:v>0.08</c:v>
                </c:pt>
                <c:pt idx="836">
                  <c:v>-0.18</c:v>
                </c:pt>
                <c:pt idx="837">
                  <c:v>-0.19</c:v>
                </c:pt>
                <c:pt idx="838">
                  <c:v>-0.03</c:v>
                </c:pt>
                <c:pt idx="839">
                  <c:v>-0.01</c:v>
                </c:pt>
                <c:pt idx="840">
                  <c:v>-0.06</c:v>
                </c:pt>
                <c:pt idx="841">
                  <c:v>-0.06</c:v>
                </c:pt>
                <c:pt idx="842">
                  <c:v>0.03</c:v>
                </c:pt>
                <c:pt idx="843">
                  <c:v>0.05</c:v>
                </c:pt>
                <c:pt idx="844">
                  <c:v>0.04</c:v>
                </c:pt>
                <c:pt idx="845">
                  <c:v>-0.25</c:v>
                </c:pt>
                <c:pt idx="846">
                  <c:v>-0.03</c:v>
                </c:pt>
                <c:pt idx="847">
                  <c:v>-0.01</c:v>
                </c:pt>
                <c:pt idx="848">
                  <c:v>-0.13</c:v>
                </c:pt>
                <c:pt idx="849">
                  <c:v>0.12</c:v>
                </c:pt>
                <c:pt idx="850">
                  <c:v>-0.13</c:v>
                </c:pt>
                <c:pt idx="851">
                  <c:v>0.42</c:v>
                </c:pt>
                <c:pt idx="852">
                  <c:v>0.21</c:v>
                </c:pt>
                <c:pt idx="853">
                  <c:v>-0.18</c:v>
                </c:pt>
                <c:pt idx="854">
                  <c:v>-0.28999999999999998</c:v>
                </c:pt>
                <c:pt idx="855">
                  <c:v>-0.03</c:v>
                </c:pt>
                <c:pt idx="856">
                  <c:v>0.2</c:v>
                </c:pt>
                <c:pt idx="857">
                  <c:v>-0.27</c:v>
                </c:pt>
                <c:pt idx="858">
                  <c:v>-7.0000000000000007E-2</c:v>
                </c:pt>
                <c:pt idx="859">
                  <c:v>-0.28000000000000003</c:v>
                </c:pt>
                <c:pt idx="860">
                  <c:v>0.08</c:v>
                </c:pt>
                <c:pt idx="861">
                  <c:v>0.05</c:v>
                </c:pt>
                <c:pt idx="862">
                  <c:v>-0.14000000000000001</c:v>
                </c:pt>
                <c:pt idx="863">
                  <c:v>-0.43</c:v>
                </c:pt>
                <c:pt idx="864">
                  <c:v>0.01</c:v>
                </c:pt>
                <c:pt idx="865">
                  <c:v>-0.1</c:v>
                </c:pt>
                <c:pt idx="866">
                  <c:v>0.14000000000000001</c:v>
                </c:pt>
                <c:pt idx="867">
                  <c:v>0.66</c:v>
                </c:pt>
                <c:pt idx="868">
                  <c:v>-0.24</c:v>
                </c:pt>
                <c:pt idx="869">
                  <c:v>0.15</c:v>
                </c:pt>
                <c:pt idx="870">
                  <c:v>-0.42</c:v>
                </c:pt>
                <c:pt idx="871">
                  <c:v>7.0000000000000007E-2</c:v>
                </c:pt>
                <c:pt idx="872">
                  <c:v>-0.31</c:v>
                </c:pt>
                <c:pt idx="873">
                  <c:v>-0.43</c:v>
                </c:pt>
                <c:pt idx="874">
                  <c:v>-0.1</c:v>
                </c:pt>
                <c:pt idx="875">
                  <c:v>0.16</c:v>
                </c:pt>
                <c:pt idx="876">
                  <c:v>0.01</c:v>
                </c:pt>
                <c:pt idx="877">
                  <c:v>-0.21</c:v>
                </c:pt>
                <c:pt idx="878">
                  <c:v>0.01</c:v>
                </c:pt>
                <c:pt idx="879">
                  <c:v>-0.14000000000000001</c:v>
                </c:pt>
                <c:pt idx="880">
                  <c:v>-7.0000000000000007E-2</c:v>
                </c:pt>
                <c:pt idx="881">
                  <c:v>-0.04</c:v>
                </c:pt>
                <c:pt idx="882">
                  <c:v>-0.03</c:v>
                </c:pt>
                <c:pt idx="883">
                  <c:v>0.18</c:v>
                </c:pt>
                <c:pt idx="884">
                  <c:v>-0.01</c:v>
                </c:pt>
                <c:pt idx="885">
                  <c:v>-0.08</c:v>
                </c:pt>
                <c:pt idx="886">
                  <c:v>-0.08</c:v>
                </c:pt>
                <c:pt idx="887">
                  <c:v>-0.19</c:v>
                </c:pt>
                <c:pt idx="888">
                  <c:v>-0.02</c:v>
                </c:pt>
                <c:pt idx="889">
                  <c:v>-0.03</c:v>
                </c:pt>
                <c:pt idx="890">
                  <c:v>0.04</c:v>
                </c:pt>
                <c:pt idx="891">
                  <c:v>0.02</c:v>
                </c:pt>
                <c:pt idx="892">
                  <c:v>-0.24</c:v>
                </c:pt>
                <c:pt idx="893">
                  <c:v>0.13</c:v>
                </c:pt>
                <c:pt idx="894">
                  <c:v>7.0000000000000007E-2</c:v>
                </c:pt>
                <c:pt idx="895">
                  <c:v>-0.1</c:v>
                </c:pt>
                <c:pt idx="896">
                  <c:v>-7.0000000000000007E-2</c:v>
                </c:pt>
                <c:pt idx="897">
                  <c:v>7.0000000000000007E-2</c:v>
                </c:pt>
                <c:pt idx="898">
                  <c:v>-0.11</c:v>
                </c:pt>
                <c:pt idx="899">
                  <c:v>-0.01</c:v>
                </c:pt>
                <c:pt idx="900">
                  <c:v>7.0000000000000007E-2</c:v>
                </c:pt>
                <c:pt idx="901">
                  <c:v>0.14000000000000001</c:v>
                </c:pt>
                <c:pt idx="902">
                  <c:v>0.02</c:v>
                </c:pt>
                <c:pt idx="903">
                  <c:v>-0.12</c:v>
                </c:pt>
                <c:pt idx="904">
                  <c:v>-0.12</c:v>
                </c:pt>
                <c:pt idx="905">
                  <c:v>-0.15</c:v>
                </c:pt>
                <c:pt idx="906">
                  <c:v>-0.01</c:v>
                </c:pt>
                <c:pt idx="907">
                  <c:v>0.2</c:v>
                </c:pt>
                <c:pt idx="908">
                  <c:v>0.05</c:v>
                </c:pt>
                <c:pt idx="909">
                  <c:v>0.2</c:v>
                </c:pt>
                <c:pt idx="910">
                  <c:v>0.04</c:v>
                </c:pt>
                <c:pt idx="911">
                  <c:v>-0.05</c:v>
                </c:pt>
                <c:pt idx="912">
                  <c:v>0</c:v>
                </c:pt>
                <c:pt idx="913">
                  <c:v>0.17</c:v>
                </c:pt>
                <c:pt idx="914">
                  <c:v>0.01</c:v>
                </c:pt>
                <c:pt idx="915">
                  <c:v>0.06</c:v>
                </c:pt>
                <c:pt idx="916">
                  <c:v>-0.01</c:v>
                </c:pt>
                <c:pt idx="917">
                  <c:v>0.11</c:v>
                </c:pt>
                <c:pt idx="918">
                  <c:v>0.05</c:v>
                </c:pt>
                <c:pt idx="919">
                  <c:v>0.04</c:v>
                </c:pt>
                <c:pt idx="920">
                  <c:v>0</c:v>
                </c:pt>
                <c:pt idx="921">
                  <c:v>0.18</c:v>
                </c:pt>
                <c:pt idx="922">
                  <c:v>-0.01</c:v>
                </c:pt>
                <c:pt idx="923">
                  <c:v>0.03</c:v>
                </c:pt>
                <c:pt idx="924">
                  <c:v>-0.02</c:v>
                </c:pt>
                <c:pt idx="925">
                  <c:v>7.0000000000000007E-2</c:v>
                </c:pt>
                <c:pt idx="926">
                  <c:v>-0.1</c:v>
                </c:pt>
                <c:pt idx="927">
                  <c:v>-0.1</c:v>
                </c:pt>
                <c:pt idx="928">
                  <c:v>-0.02</c:v>
                </c:pt>
                <c:pt idx="929">
                  <c:v>-0.11</c:v>
                </c:pt>
                <c:pt idx="930">
                  <c:v>0.19</c:v>
                </c:pt>
                <c:pt idx="931">
                  <c:v>-0.02</c:v>
                </c:pt>
                <c:pt idx="932">
                  <c:v>0</c:v>
                </c:pt>
                <c:pt idx="933">
                  <c:v>0.02</c:v>
                </c:pt>
                <c:pt idx="934">
                  <c:v>0.09</c:v>
                </c:pt>
                <c:pt idx="935">
                  <c:v>0.08</c:v>
                </c:pt>
                <c:pt idx="936">
                  <c:v>-0.19</c:v>
                </c:pt>
                <c:pt idx="937">
                  <c:v>-0.01</c:v>
                </c:pt>
                <c:pt idx="938">
                  <c:v>-0.03</c:v>
                </c:pt>
                <c:pt idx="939">
                  <c:v>0.04</c:v>
                </c:pt>
                <c:pt idx="940">
                  <c:v>0.03</c:v>
                </c:pt>
                <c:pt idx="941">
                  <c:v>-0.03</c:v>
                </c:pt>
                <c:pt idx="942">
                  <c:v>0.02</c:v>
                </c:pt>
                <c:pt idx="943">
                  <c:v>0.16</c:v>
                </c:pt>
                <c:pt idx="944">
                  <c:v>-0.06</c:v>
                </c:pt>
                <c:pt idx="945">
                  <c:v>0.12</c:v>
                </c:pt>
                <c:pt idx="946">
                  <c:v>7.0000000000000007E-2</c:v>
                </c:pt>
                <c:pt idx="947">
                  <c:v>-0.08</c:v>
                </c:pt>
                <c:pt idx="948">
                  <c:v>0</c:v>
                </c:pt>
                <c:pt idx="949">
                  <c:v>0</c:v>
                </c:pt>
                <c:pt idx="950">
                  <c:v>0.04</c:v>
                </c:pt>
                <c:pt idx="951">
                  <c:v>-0.04</c:v>
                </c:pt>
                <c:pt idx="952">
                  <c:v>-0.19</c:v>
                </c:pt>
                <c:pt idx="953">
                  <c:v>-7.0000000000000007E-2</c:v>
                </c:pt>
                <c:pt idx="954">
                  <c:v>-0.08</c:v>
                </c:pt>
                <c:pt idx="955">
                  <c:v>0.06</c:v>
                </c:pt>
                <c:pt idx="956">
                  <c:v>0.35</c:v>
                </c:pt>
                <c:pt idx="957">
                  <c:v>-0.12</c:v>
                </c:pt>
                <c:pt idx="958">
                  <c:v>-0.01</c:v>
                </c:pt>
                <c:pt idx="959">
                  <c:v>0.1</c:v>
                </c:pt>
                <c:pt idx="960">
                  <c:v>-7.0000000000000007E-2</c:v>
                </c:pt>
                <c:pt idx="961">
                  <c:v>-0.18</c:v>
                </c:pt>
                <c:pt idx="962">
                  <c:v>0.09</c:v>
                </c:pt>
                <c:pt idx="963">
                  <c:v>-0.02</c:v>
                </c:pt>
                <c:pt idx="964">
                  <c:v>0.03</c:v>
                </c:pt>
                <c:pt idx="965">
                  <c:v>-0.03</c:v>
                </c:pt>
                <c:pt idx="966">
                  <c:v>0.16</c:v>
                </c:pt>
                <c:pt idx="967">
                  <c:v>-0.1</c:v>
                </c:pt>
                <c:pt idx="968">
                  <c:v>-0.06</c:v>
                </c:pt>
                <c:pt idx="969">
                  <c:v>-0.02</c:v>
                </c:pt>
                <c:pt idx="970">
                  <c:v>-0.11</c:v>
                </c:pt>
                <c:pt idx="971">
                  <c:v>-0.15</c:v>
                </c:pt>
                <c:pt idx="972">
                  <c:v>0.02</c:v>
                </c:pt>
                <c:pt idx="973">
                  <c:v>-0.1</c:v>
                </c:pt>
                <c:pt idx="974">
                  <c:v>-0.13</c:v>
                </c:pt>
                <c:pt idx="975">
                  <c:v>-0.09</c:v>
                </c:pt>
                <c:pt idx="976">
                  <c:v>0.03</c:v>
                </c:pt>
                <c:pt idx="977">
                  <c:v>0.02</c:v>
                </c:pt>
                <c:pt idx="978">
                  <c:v>-0.09</c:v>
                </c:pt>
                <c:pt idx="979">
                  <c:v>0.03</c:v>
                </c:pt>
                <c:pt idx="980">
                  <c:v>-0.06</c:v>
                </c:pt>
                <c:pt idx="981">
                  <c:v>-0.01</c:v>
                </c:pt>
                <c:pt idx="982">
                  <c:v>0.05</c:v>
                </c:pt>
                <c:pt idx="983">
                  <c:v>-0.09</c:v>
                </c:pt>
                <c:pt idx="984">
                  <c:v>0.08</c:v>
                </c:pt>
                <c:pt idx="985">
                  <c:v>0.05</c:v>
                </c:pt>
                <c:pt idx="986">
                  <c:v>-0.14000000000000001</c:v>
                </c:pt>
                <c:pt idx="987">
                  <c:v>-0.06</c:v>
                </c:pt>
                <c:pt idx="988">
                  <c:v>0.12</c:v>
                </c:pt>
                <c:pt idx="989">
                  <c:v>0.05</c:v>
                </c:pt>
                <c:pt idx="990">
                  <c:v>-0.04</c:v>
                </c:pt>
                <c:pt idx="991">
                  <c:v>0</c:v>
                </c:pt>
                <c:pt idx="992">
                  <c:v>-7.0000000000000007E-2</c:v>
                </c:pt>
                <c:pt idx="993">
                  <c:v>0</c:v>
                </c:pt>
                <c:pt idx="994">
                  <c:v>-0.08</c:v>
                </c:pt>
                <c:pt idx="995">
                  <c:v>-0.03</c:v>
                </c:pt>
                <c:pt idx="996">
                  <c:v>-0.04</c:v>
                </c:pt>
                <c:pt idx="997">
                  <c:v>0.31</c:v>
                </c:pt>
                <c:pt idx="998">
                  <c:v>-0.01</c:v>
                </c:pt>
                <c:pt idx="999">
                  <c:v>0.03</c:v>
                </c:pt>
                <c:pt idx="1000">
                  <c:v>0</c:v>
                </c:pt>
                <c:pt idx="1001">
                  <c:v>0</c:v>
                </c:pt>
                <c:pt idx="1002">
                  <c:v>0.32</c:v>
                </c:pt>
                <c:pt idx="1003">
                  <c:v>-0.09</c:v>
                </c:pt>
                <c:pt idx="1004">
                  <c:v>-0.09</c:v>
                </c:pt>
                <c:pt idx="1005">
                  <c:v>-0.09</c:v>
                </c:pt>
                <c:pt idx="1006">
                  <c:v>-0.13</c:v>
                </c:pt>
                <c:pt idx="1007">
                  <c:v>0.05</c:v>
                </c:pt>
                <c:pt idx="1008">
                  <c:v>-0.04</c:v>
                </c:pt>
                <c:pt idx="1009">
                  <c:v>0.04</c:v>
                </c:pt>
                <c:pt idx="1010">
                  <c:v>-0.1</c:v>
                </c:pt>
                <c:pt idx="1011">
                  <c:v>-0.05</c:v>
                </c:pt>
                <c:pt idx="1012">
                  <c:v>-0.04</c:v>
                </c:pt>
                <c:pt idx="1013">
                  <c:v>0.16</c:v>
                </c:pt>
                <c:pt idx="1014">
                  <c:v>0.02</c:v>
                </c:pt>
                <c:pt idx="1015">
                  <c:v>0.09</c:v>
                </c:pt>
                <c:pt idx="1016">
                  <c:v>0.15</c:v>
                </c:pt>
                <c:pt idx="1017">
                  <c:v>0.02</c:v>
                </c:pt>
                <c:pt idx="1018">
                  <c:v>-0.16</c:v>
                </c:pt>
                <c:pt idx="1019">
                  <c:v>0</c:v>
                </c:pt>
                <c:pt idx="1020">
                  <c:v>0</c:v>
                </c:pt>
                <c:pt idx="1021">
                  <c:v>-0.05</c:v>
                </c:pt>
                <c:pt idx="1022">
                  <c:v>0.19</c:v>
                </c:pt>
                <c:pt idx="1023">
                  <c:v>0.13</c:v>
                </c:pt>
                <c:pt idx="1024">
                  <c:v>-0.2</c:v>
                </c:pt>
                <c:pt idx="1025">
                  <c:v>0.19</c:v>
                </c:pt>
                <c:pt idx="1026">
                  <c:v>0.1</c:v>
                </c:pt>
                <c:pt idx="1027">
                  <c:v>-7.0000000000000007E-2</c:v>
                </c:pt>
                <c:pt idx="1028">
                  <c:v>7.0000000000000007E-2</c:v>
                </c:pt>
                <c:pt idx="1029">
                  <c:v>0.08</c:v>
                </c:pt>
                <c:pt idx="1030">
                  <c:v>-0.08</c:v>
                </c:pt>
                <c:pt idx="1031">
                  <c:v>-0.08</c:v>
                </c:pt>
                <c:pt idx="1032">
                  <c:v>0.37</c:v>
                </c:pt>
                <c:pt idx="1033">
                  <c:v>0.16</c:v>
                </c:pt>
                <c:pt idx="1034">
                  <c:v>0.09</c:v>
                </c:pt>
                <c:pt idx="1035">
                  <c:v>-0.21</c:v>
                </c:pt>
                <c:pt idx="1036">
                  <c:v>0.12</c:v>
                </c:pt>
                <c:pt idx="1037">
                  <c:v>-0.14000000000000001</c:v>
                </c:pt>
                <c:pt idx="1038">
                  <c:v>0.02</c:v>
                </c:pt>
                <c:pt idx="1039">
                  <c:v>0.27</c:v>
                </c:pt>
                <c:pt idx="1040">
                  <c:v>0.02</c:v>
                </c:pt>
                <c:pt idx="1041">
                  <c:v>0.18</c:v>
                </c:pt>
                <c:pt idx="1042">
                  <c:v>0.11</c:v>
                </c:pt>
                <c:pt idx="1043">
                  <c:v>0.43</c:v>
                </c:pt>
                <c:pt idx="1044">
                  <c:v>0.26</c:v>
                </c:pt>
                <c:pt idx="1045">
                  <c:v>-0.12</c:v>
                </c:pt>
                <c:pt idx="1046">
                  <c:v>0.52</c:v>
                </c:pt>
                <c:pt idx="1047">
                  <c:v>0.04</c:v>
                </c:pt>
                <c:pt idx="1048">
                  <c:v>0</c:v>
                </c:pt>
                <c:pt idx="1049">
                  <c:v>0.08</c:v>
                </c:pt>
                <c:pt idx="1050">
                  <c:v>0.03</c:v>
                </c:pt>
                <c:pt idx="1051">
                  <c:v>0.17</c:v>
                </c:pt>
                <c:pt idx="1052">
                  <c:v>0.02</c:v>
                </c:pt>
                <c:pt idx="1053">
                  <c:v>-0.02</c:v>
                </c:pt>
                <c:pt idx="1054">
                  <c:v>0.06</c:v>
                </c:pt>
                <c:pt idx="1055">
                  <c:v>0.02</c:v>
                </c:pt>
                <c:pt idx="1056">
                  <c:v>-0.12</c:v>
                </c:pt>
                <c:pt idx="1057">
                  <c:v>-0.05</c:v>
                </c:pt>
                <c:pt idx="1058">
                  <c:v>-0.16</c:v>
                </c:pt>
                <c:pt idx="1059">
                  <c:v>0.17</c:v>
                </c:pt>
                <c:pt idx="1060">
                  <c:v>0.04</c:v>
                </c:pt>
                <c:pt idx="1061">
                  <c:v>0.44</c:v>
                </c:pt>
                <c:pt idx="1062">
                  <c:v>0.22</c:v>
                </c:pt>
                <c:pt idx="1063">
                  <c:v>0.25</c:v>
                </c:pt>
                <c:pt idx="1064">
                  <c:v>0.21</c:v>
                </c:pt>
                <c:pt idx="1065">
                  <c:v>7.0000000000000007E-2</c:v>
                </c:pt>
                <c:pt idx="1066">
                  <c:v>0.14000000000000001</c:v>
                </c:pt>
                <c:pt idx="1067">
                  <c:v>-0.57999999999999996</c:v>
                </c:pt>
                <c:pt idx="1068">
                  <c:v>-0.04</c:v>
                </c:pt>
                <c:pt idx="1069">
                  <c:v>-0.12</c:v>
                </c:pt>
                <c:pt idx="1070">
                  <c:v>0</c:v>
                </c:pt>
                <c:pt idx="1071">
                  <c:v>0.01</c:v>
                </c:pt>
                <c:pt idx="1072">
                  <c:v>-0.16</c:v>
                </c:pt>
                <c:pt idx="1073">
                  <c:v>-0.09</c:v>
                </c:pt>
                <c:pt idx="1074">
                  <c:v>0.22</c:v>
                </c:pt>
                <c:pt idx="1075">
                  <c:v>-0.15</c:v>
                </c:pt>
                <c:pt idx="1076">
                  <c:v>0.02</c:v>
                </c:pt>
                <c:pt idx="1077">
                  <c:v>0.02</c:v>
                </c:pt>
                <c:pt idx="1078">
                  <c:v>-0.32</c:v>
                </c:pt>
                <c:pt idx="1079">
                  <c:v>-0.25</c:v>
                </c:pt>
                <c:pt idx="1080">
                  <c:v>-0.2</c:v>
                </c:pt>
                <c:pt idx="1081">
                  <c:v>-7.0000000000000007E-2</c:v>
                </c:pt>
                <c:pt idx="1082">
                  <c:v>0.03</c:v>
                </c:pt>
                <c:pt idx="1083">
                  <c:v>-0.27</c:v>
                </c:pt>
                <c:pt idx="1084">
                  <c:v>-0.36</c:v>
                </c:pt>
                <c:pt idx="1085">
                  <c:v>-0.1</c:v>
                </c:pt>
                <c:pt idx="1086">
                  <c:v>-0.18</c:v>
                </c:pt>
                <c:pt idx="1087">
                  <c:v>-0.23</c:v>
                </c:pt>
                <c:pt idx="1088">
                  <c:v>0</c:v>
                </c:pt>
                <c:pt idx="1089">
                  <c:v>-0.2</c:v>
                </c:pt>
                <c:pt idx="1090">
                  <c:v>-0.08</c:v>
                </c:pt>
                <c:pt idx="1091">
                  <c:v>-0.09</c:v>
                </c:pt>
                <c:pt idx="1092">
                  <c:v>-0.09</c:v>
                </c:pt>
                <c:pt idx="1093">
                  <c:v>0.11</c:v>
                </c:pt>
                <c:pt idx="1094">
                  <c:v>7.0000000000000007E-2</c:v>
                </c:pt>
                <c:pt idx="1095">
                  <c:v>0.14000000000000001</c:v>
                </c:pt>
                <c:pt idx="1096">
                  <c:v>-0.09</c:v>
                </c:pt>
                <c:pt idx="1097">
                  <c:v>-0.24</c:v>
                </c:pt>
                <c:pt idx="1098">
                  <c:v>-7.0000000000000007E-2</c:v>
                </c:pt>
                <c:pt idx="1099">
                  <c:v>0.12</c:v>
                </c:pt>
                <c:pt idx="1100">
                  <c:v>0.17</c:v>
                </c:pt>
                <c:pt idx="1101">
                  <c:v>-0.31</c:v>
                </c:pt>
                <c:pt idx="1102">
                  <c:v>0.1</c:v>
                </c:pt>
                <c:pt idx="1103">
                  <c:v>0.01</c:v>
                </c:pt>
                <c:pt idx="1104">
                  <c:v>0.02</c:v>
                </c:pt>
                <c:pt idx="1105">
                  <c:v>0.11</c:v>
                </c:pt>
                <c:pt idx="1106">
                  <c:v>-0.02</c:v>
                </c:pt>
                <c:pt idx="1107">
                  <c:v>0.09</c:v>
                </c:pt>
                <c:pt idx="1108">
                  <c:v>-0.24</c:v>
                </c:pt>
                <c:pt idx="1109">
                  <c:v>0.01</c:v>
                </c:pt>
                <c:pt idx="1110">
                  <c:v>-0.2</c:v>
                </c:pt>
                <c:pt idx="1111">
                  <c:v>-0.15</c:v>
                </c:pt>
                <c:pt idx="1112">
                  <c:v>0.02</c:v>
                </c:pt>
                <c:pt idx="1113">
                  <c:v>0.23</c:v>
                </c:pt>
                <c:pt idx="1114">
                  <c:v>0.08</c:v>
                </c:pt>
                <c:pt idx="1115">
                  <c:v>0.52</c:v>
                </c:pt>
                <c:pt idx="1116">
                  <c:v>0.16</c:v>
                </c:pt>
                <c:pt idx="1117">
                  <c:v>-0.31</c:v>
                </c:pt>
                <c:pt idx="1118">
                  <c:v>0.05</c:v>
                </c:pt>
                <c:pt idx="1119">
                  <c:v>0.18</c:v>
                </c:pt>
                <c:pt idx="1120">
                  <c:v>0.15</c:v>
                </c:pt>
                <c:pt idx="1121">
                  <c:v>-0.21</c:v>
                </c:pt>
                <c:pt idx="1122">
                  <c:v>0.17</c:v>
                </c:pt>
                <c:pt idx="1123">
                  <c:v>0.24</c:v>
                </c:pt>
                <c:pt idx="1124">
                  <c:v>7.0000000000000007E-2</c:v>
                </c:pt>
                <c:pt idx="1125">
                  <c:v>-0.03</c:v>
                </c:pt>
                <c:pt idx="1126">
                  <c:v>0.13</c:v>
                </c:pt>
                <c:pt idx="1127">
                  <c:v>-0.23</c:v>
                </c:pt>
                <c:pt idx="1128">
                  <c:v>0.11</c:v>
                </c:pt>
                <c:pt idx="1129">
                  <c:v>0.22</c:v>
                </c:pt>
                <c:pt idx="1130">
                  <c:v>-0.37</c:v>
                </c:pt>
                <c:pt idx="1131">
                  <c:v>0.31</c:v>
                </c:pt>
                <c:pt idx="1132">
                  <c:v>0.12</c:v>
                </c:pt>
                <c:pt idx="1133">
                  <c:v>-0.13</c:v>
                </c:pt>
                <c:pt idx="1134">
                  <c:v>-0.06</c:v>
                </c:pt>
                <c:pt idx="1135">
                  <c:v>0</c:v>
                </c:pt>
                <c:pt idx="1136">
                  <c:v>0.26</c:v>
                </c:pt>
                <c:pt idx="1137">
                  <c:v>0.19</c:v>
                </c:pt>
                <c:pt idx="1138">
                  <c:v>-0.1</c:v>
                </c:pt>
                <c:pt idx="1139">
                  <c:v>-0.01</c:v>
                </c:pt>
                <c:pt idx="1140">
                  <c:v>-0.05</c:v>
                </c:pt>
                <c:pt idx="1141">
                  <c:v>0.17</c:v>
                </c:pt>
                <c:pt idx="1142">
                  <c:v>0.18</c:v>
                </c:pt>
                <c:pt idx="1143">
                  <c:v>-0.76</c:v>
                </c:pt>
                <c:pt idx="1144">
                  <c:v>0.15</c:v>
                </c:pt>
                <c:pt idx="1145">
                  <c:v>0.1</c:v>
                </c:pt>
                <c:pt idx="1146">
                  <c:v>0.19</c:v>
                </c:pt>
                <c:pt idx="1147">
                  <c:v>0.21</c:v>
                </c:pt>
                <c:pt idx="1148">
                  <c:v>0.39</c:v>
                </c:pt>
                <c:pt idx="1149">
                  <c:v>0.04</c:v>
                </c:pt>
                <c:pt idx="1150">
                  <c:v>0.23</c:v>
                </c:pt>
                <c:pt idx="1151">
                  <c:v>0.05</c:v>
                </c:pt>
                <c:pt idx="1152">
                  <c:v>0.28000000000000003</c:v>
                </c:pt>
                <c:pt idx="1153">
                  <c:v>-0.09</c:v>
                </c:pt>
                <c:pt idx="1154">
                  <c:v>0.09</c:v>
                </c:pt>
                <c:pt idx="1155">
                  <c:v>-0.14000000000000001</c:v>
                </c:pt>
                <c:pt idx="1156">
                  <c:v>0.04</c:v>
                </c:pt>
                <c:pt idx="1157">
                  <c:v>-0.06</c:v>
                </c:pt>
                <c:pt idx="1158">
                  <c:v>-0.1</c:v>
                </c:pt>
                <c:pt idx="1159">
                  <c:v>-0.11</c:v>
                </c:pt>
                <c:pt idx="1160">
                  <c:v>0.18</c:v>
                </c:pt>
                <c:pt idx="1161">
                  <c:v>-0.18</c:v>
                </c:pt>
                <c:pt idx="1162">
                  <c:v>-7.0000000000000007E-2</c:v>
                </c:pt>
                <c:pt idx="1163">
                  <c:v>0.12</c:v>
                </c:pt>
                <c:pt idx="1164">
                  <c:v>0.02</c:v>
                </c:pt>
                <c:pt idx="1165">
                  <c:v>0.61</c:v>
                </c:pt>
                <c:pt idx="1166">
                  <c:v>0.02</c:v>
                </c:pt>
                <c:pt idx="1167">
                  <c:v>0.36</c:v>
                </c:pt>
                <c:pt idx="1168">
                  <c:v>0.2</c:v>
                </c:pt>
                <c:pt idx="1169">
                  <c:v>0.09</c:v>
                </c:pt>
                <c:pt idx="1170">
                  <c:v>0.02</c:v>
                </c:pt>
                <c:pt idx="1171">
                  <c:v>-0.28999999999999998</c:v>
                </c:pt>
                <c:pt idx="1172">
                  <c:v>-0.03</c:v>
                </c:pt>
                <c:pt idx="1173">
                  <c:v>-0.08</c:v>
                </c:pt>
                <c:pt idx="1174">
                  <c:v>0.33</c:v>
                </c:pt>
                <c:pt idx="1175">
                  <c:v>-0.21</c:v>
                </c:pt>
                <c:pt idx="1176">
                  <c:v>-0.19</c:v>
                </c:pt>
                <c:pt idx="1177">
                  <c:v>0.19</c:v>
                </c:pt>
                <c:pt idx="1178">
                  <c:v>0.13</c:v>
                </c:pt>
                <c:pt idx="1179">
                  <c:v>-0.34</c:v>
                </c:pt>
                <c:pt idx="1180">
                  <c:v>0.05</c:v>
                </c:pt>
                <c:pt idx="1181">
                  <c:v>-0.01</c:v>
                </c:pt>
                <c:pt idx="1182">
                  <c:v>0.15</c:v>
                </c:pt>
                <c:pt idx="1183">
                  <c:v>-0.16</c:v>
                </c:pt>
                <c:pt idx="1184">
                  <c:v>-0.26</c:v>
                </c:pt>
                <c:pt idx="1185">
                  <c:v>0.04</c:v>
                </c:pt>
                <c:pt idx="1186">
                  <c:v>0.05</c:v>
                </c:pt>
                <c:pt idx="1187">
                  <c:v>-0.2</c:v>
                </c:pt>
                <c:pt idx="1188">
                  <c:v>-0.28999999999999998</c:v>
                </c:pt>
                <c:pt idx="1189">
                  <c:v>-0.11</c:v>
                </c:pt>
                <c:pt idx="1190">
                  <c:v>0.04</c:v>
                </c:pt>
                <c:pt idx="1191">
                  <c:v>-0.2</c:v>
                </c:pt>
                <c:pt idx="1192">
                  <c:v>-0.15</c:v>
                </c:pt>
                <c:pt idx="1193">
                  <c:v>0.17</c:v>
                </c:pt>
                <c:pt idx="1194">
                  <c:v>-0.06</c:v>
                </c:pt>
                <c:pt idx="1195">
                  <c:v>-0.06</c:v>
                </c:pt>
                <c:pt idx="1196">
                  <c:v>-0.21</c:v>
                </c:pt>
                <c:pt idx="1198">
                  <c:v>-0.31</c:v>
                </c:pt>
                <c:pt idx="1199">
                  <c:v>0.08</c:v>
                </c:pt>
                <c:pt idx="1200">
                  <c:v>-0.03</c:v>
                </c:pt>
                <c:pt idx="1201">
                  <c:v>-0.08</c:v>
                </c:pt>
                <c:pt idx="1202">
                  <c:v>-0.12</c:v>
                </c:pt>
                <c:pt idx="1203">
                  <c:v>-0.24</c:v>
                </c:pt>
                <c:pt idx="1204">
                  <c:v>7.0000000000000007E-2</c:v>
                </c:pt>
                <c:pt idx="1205">
                  <c:v>-0.34</c:v>
                </c:pt>
                <c:pt idx="1206">
                  <c:v>-0.02</c:v>
                </c:pt>
                <c:pt idx="1207">
                  <c:v>-0.2</c:v>
                </c:pt>
                <c:pt idx="1208">
                  <c:v>-0.08</c:v>
                </c:pt>
                <c:pt idx="1209">
                  <c:v>-0.03</c:v>
                </c:pt>
                <c:pt idx="1210">
                  <c:v>-0.04</c:v>
                </c:pt>
                <c:pt idx="1211">
                  <c:v>-0.09</c:v>
                </c:pt>
                <c:pt idx="1212">
                  <c:v>0.24</c:v>
                </c:pt>
                <c:pt idx="1213">
                  <c:v>-0.12</c:v>
                </c:pt>
                <c:pt idx="1214">
                  <c:v>-0.34</c:v>
                </c:pt>
                <c:pt idx="1215">
                  <c:v>0.22</c:v>
                </c:pt>
                <c:pt idx="1216">
                  <c:v>-0.16</c:v>
                </c:pt>
                <c:pt idx="1217">
                  <c:v>0.11</c:v>
                </c:pt>
                <c:pt idx="1218">
                  <c:v>-0.16</c:v>
                </c:pt>
                <c:pt idx="1219">
                  <c:v>0.22</c:v>
                </c:pt>
                <c:pt idx="1220">
                  <c:v>0.17</c:v>
                </c:pt>
                <c:pt idx="1221">
                  <c:v>-0.06</c:v>
                </c:pt>
                <c:pt idx="1222">
                  <c:v>7.0000000000000007E-2</c:v>
                </c:pt>
                <c:pt idx="1223">
                  <c:v>-0.21</c:v>
                </c:pt>
                <c:pt idx="1224">
                  <c:v>-0.1</c:v>
                </c:pt>
                <c:pt idx="1225">
                  <c:v>-0.31</c:v>
                </c:pt>
                <c:pt idx="1226">
                  <c:v>0.18</c:v>
                </c:pt>
                <c:pt idx="1227">
                  <c:v>0</c:v>
                </c:pt>
                <c:pt idx="1228">
                  <c:v>0.14000000000000001</c:v>
                </c:pt>
                <c:pt idx="1229">
                  <c:v>7.0000000000000007E-2</c:v>
                </c:pt>
                <c:pt idx="1230">
                  <c:v>-0.3</c:v>
                </c:pt>
                <c:pt idx="1231">
                  <c:v>-0.25</c:v>
                </c:pt>
                <c:pt idx="1232">
                  <c:v>-7.0000000000000007E-2</c:v>
                </c:pt>
                <c:pt idx="1233">
                  <c:v>-0.15</c:v>
                </c:pt>
                <c:pt idx="1234">
                  <c:v>0.18</c:v>
                </c:pt>
                <c:pt idx="1235">
                  <c:v>0.43</c:v>
                </c:pt>
                <c:pt idx="1236">
                  <c:v>0.03</c:v>
                </c:pt>
                <c:pt idx="1237">
                  <c:v>0.18</c:v>
                </c:pt>
                <c:pt idx="1238">
                  <c:v>-0.27</c:v>
                </c:pt>
                <c:pt idx="1239">
                  <c:v>-0.13</c:v>
                </c:pt>
                <c:pt idx="1240">
                  <c:v>-0.39</c:v>
                </c:pt>
                <c:pt idx="1241">
                  <c:v>-0.36</c:v>
                </c:pt>
                <c:pt idx="1242">
                  <c:v>0.09</c:v>
                </c:pt>
                <c:pt idx="1243">
                  <c:v>0.16</c:v>
                </c:pt>
                <c:pt idx="1244">
                  <c:v>-0.11</c:v>
                </c:pt>
                <c:pt idx="1245">
                  <c:v>-0.34</c:v>
                </c:pt>
                <c:pt idx="1246">
                  <c:v>-0.15</c:v>
                </c:pt>
                <c:pt idx="1247">
                  <c:v>-0.28999999999999998</c:v>
                </c:pt>
                <c:pt idx="1248">
                  <c:v>0.08</c:v>
                </c:pt>
                <c:pt idx="1249">
                  <c:v>0.03</c:v>
                </c:pt>
                <c:pt idx="1250">
                  <c:v>0.27</c:v>
                </c:pt>
                <c:pt idx="1251">
                  <c:v>-0.21</c:v>
                </c:pt>
                <c:pt idx="1252">
                  <c:v>-0.13</c:v>
                </c:pt>
                <c:pt idx="1253">
                  <c:v>-0.52</c:v>
                </c:pt>
                <c:pt idx="1254">
                  <c:v>-0.06</c:v>
                </c:pt>
                <c:pt idx="1255">
                  <c:v>-0.16</c:v>
                </c:pt>
                <c:pt idx="1256">
                  <c:v>-0.1</c:v>
                </c:pt>
                <c:pt idx="1257">
                  <c:v>0.05</c:v>
                </c:pt>
                <c:pt idx="1258">
                  <c:v>0.14000000000000001</c:v>
                </c:pt>
                <c:pt idx="1259">
                  <c:v>0.2</c:v>
                </c:pt>
                <c:pt idx="1260">
                  <c:v>-0.28999999999999998</c:v>
                </c:pt>
                <c:pt idx="1261">
                  <c:v>0.06</c:v>
                </c:pt>
                <c:pt idx="1262">
                  <c:v>-0.19</c:v>
                </c:pt>
                <c:pt idx="1263">
                  <c:v>0.26</c:v>
                </c:pt>
                <c:pt idx="1264">
                  <c:v>0.24</c:v>
                </c:pt>
                <c:pt idx="1265">
                  <c:v>-0.04</c:v>
                </c:pt>
                <c:pt idx="1266">
                  <c:v>0.33</c:v>
                </c:pt>
                <c:pt idx="1267">
                  <c:v>0.22</c:v>
                </c:pt>
                <c:pt idx="1268">
                  <c:v>-0.28000000000000003</c:v>
                </c:pt>
                <c:pt idx="1269">
                  <c:v>-0.04</c:v>
                </c:pt>
                <c:pt idx="1270">
                  <c:v>-0.09</c:v>
                </c:pt>
                <c:pt idx="1271">
                  <c:v>0.23</c:v>
                </c:pt>
                <c:pt idx="1272">
                  <c:v>-0.11</c:v>
                </c:pt>
                <c:pt idx="1273">
                  <c:v>0.39</c:v>
                </c:pt>
                <c:pt idx="1274">
                  <c:v>0.3</c:v>
                </c:pt>
                <c:pt idx="1275">
                  <c:v>-0.2</c:v>
                </c:pt>
                <c:pt idx="1276">
                  <c:v>0.04</c:v>
                </c:pt>
                <c:pt idx="1277">
                  <c:v>-0.02</c:v>
                </c:pt>
                <c:pt idx="1278">
                  <c:v>-0.5</c:v>
                </c:pt>
                <c:pt idx="1279">
                  <c:v>0.26</c:v>
                </c:pt>
                <c:pt idx="1280">
                  <c:v>-0.13</c:v>
                </c:pt>
                <c:pt idx="1281">
                  <c:v>-0.04</c:v>
                </c:pt>
                <c:pt idx="1282">
                  <c:v>0.4</c:v>
                </c:pt>
                <c:pt idx="1283">
                  <c:v>-0.17</c:v>
                </c:pt>
                <c:pt idx="1284">
                  <c:v>-0.14000000000000001</c:v>
                </c:pt>
                <c:pt idx="1285">
                  <c:v>0.24</c:v>
                </c:pt>
                <c:pt idx="1286">
                  <c:v>-0.01</c:v>
                </c:pt>
                <c:pt idx="1287">
                  <c:v>-0.41</c:v>
                </c:pt>
                <c:pt idx="1288">
                  <c:v>-0.12</c:v>
                </c:pt>
                <c:pt idx="1289">
                  <c:v>0.09</c:v>
                </c:pt>
                <c:pt idx="1290">
                  <c:v>-0.09</c:v>
                </c:pt>
                <c:pt idx="1291">
                  <c:v>0.1</c:v>
                </c:pt>
                <c:pt idx="1292">
                  <c:v>-0.19</c:v>
                </c:pt>
                <c:pt idx="1293">
                  <c:v>0.31</c:v>
                </c:pt>
                <c:pt idx="1294">
                  <c:v>0.36</c:v>
                </c:pt>
                <c:pt idx="1295">
                  <c:v>0.16</c:v>
                </c:pt>
                <c:pt idx="1296">
                  <c:v>0.2</c:v>
                </c:pt>
                <c:pt idx="1297">
                  <c:v>-0.1</c:v>
                </c:pt>
                <c:pt idx="1298">
                  <c:v>-0.28000000000000003</c:v>
                </c:pt>
                <c:pt idx="1299">
                  <c:v>7.0000000000000007E-2</c:v>
                </c:pt>
                <c:pt idx="1300">
                  <c:v>0.22</c:v>
                </c:pt>
                <c:pt idx="1301">
                  <c:v>0.08</c:v>
                </c:pt>
                <c:pt idx="1302">
                  <c:v>-0.03</c:v>
                </c:pt>
                <c:pt idx="1303">
                  <c:v>-0.36</c:v>
                </c:pt>
                <c:pt idx="1304">
                  <c:v>0.05</c:v>
                </c:pt>
                <c:pt idx="1305">
                  <c:v>0</c:v>
                </c:pt>
                <c:pt idx="1306">
                  <c:v>-0.23</c:v>
                </c:pt>
                <c:pt idx="1307">
                  <c:v>0.37</c:v>
                </c:pt>
                <c:pt idx="1308">
                  <c:v>0.15</c:v>
                </c:pt>
                <c:pt idx="1309">
                  <c:v>-0.01</c:v>
                </c:pt>
                <c:pt idx="1310">
                  <c:v>-0.21</c:v>
                </c:pt>
                <c:pt idx="1311">
                  <c:v>-0.13</c:v>
                </c:pt>
                <c:pt idx="1312">
                  <c:v>0.11</c:v>
                </c:pt>
                <c:pt idx="1313">
                  <c:v>0.05</c:v>
                </c:pt>
                <c:pt idx="1314">
                  <c:v>-0.22</c:v>
                </c:pt>
                <c:pt idx="1315">
                  <c:v>-0.01</c:v>
                </c:pt>
                <c:pt idx="1316">
                  <c:v>-0.16</c:v>
                </c:pt>
                <c:pt idx="1317">
                  <c:v>0.02</c:v>
                </c:pt>
                <c:pt idx="1318">
                  <c:v>-0.05</c:v>
                </c:pt>
                <c:pt idx="1319">
                  <c:v>-0.14000000000000001</c:v>
                </c:pt>
                <c:pt idx="1320">
                  <c:v>0</c:v>
                </c:pt>
                <c:pt idx="1321">
                  <c:v>-0.51</c:v>
                </c:pt>
                <c:pt idx="1322">
                  <c:v>-0.06</c:v>
                </c:pt>
                <c:pt idx="1323">
                  <c:v>-0.06</c:v>
                </c:pt>
                <c:pt idx="1324">
                  <c:v>0.19</c:v>
                </c:pt>
                <c:pt idx="1325">
                  <c:v>0.04</c:v>
                </c:pt>
                <c:pt idx="1326">
                  <c:v>0.06</c:v>
                </c:pt>
                <c:pt idx="1327">
                  <c:v>0.11</c:v>
                </c:pt>
                <c:pt idx="1328">
                  <c:v>0.09</c:v>
                </c:pt>
                <c:pt idx="1329">
                  <c:v>-0.35</c:v>
                </c:pt>
                <c:pt idx="1330">
                  <c:v>0.6</c:v>
                </c:pt>
                <c:pt idx="1331">
                  <c:v>-0.14000000000000001</c:v>
                </c:pt>
                <c:pt idx="1332">
                  <c:v>0.05</c:v>
                </c:pt>
                <c:pt idx="1333">
                  <c:v>0.32</c:v>
                </c:pt>
                <c:pt idx="1334">
                  <c:v>-0.09</c:v>
                </c:pt>
                <c:pt idx="1335">
                  <c:v>0.78</c:v>
                </c:pt>
                <c:pt idx="1336">
                  <c:v>0.06</c:v>
                </c:pt>
                <c:pt idx="1337">
                  <c:v>0.12</c:v>
                </c:pt>
                <c:pt idx="1338">
                  <c:v>0.03</c:v>
                </c:pt>
                <c:pt idx="1339">
                  <c:v>-0.11</c:v>
                </c:pt>
                <c:pt idx="1340">
                  <c:v>7.0000000000000007E-2</c:v>
                </c:pt>
                <c:pt idx="1341">
                  <c:v>0.36</c:v>
                </c:pt>
                <c:pt idx="1342">
                  <c:v>-7.0000000000000007E-2</c:v>
                </c:pt>
                <c:pt idx="1343">
                  <c:v>-0.16</c:v>
                </c:pt>
                <c:pt idx="1344">
                  <c:v>-0.48</c:v>
                </c:pt>
                <c:pt idx="1345">
                  <c:v>-0.02</c:v>
                </c:pt>
                <c:pt idx="1346">
                  <c:v>0.35</c:v>
                </c:pt>
                <c:pt idx="1347">
                  <c:v>0.04</c:v>
                </c:pt>
                <c:pt idx="1348">
                  <c:v>0.03</c:v>
                </c:pt>
                <c:pt idx="1349">
                  <c:v>0.15</c:v>
                </c:pt>
                <c:pt idx="1350">
                  <c:v>-0.04</c:v>
                </c:pt>
                <c:pt idx="1351">
                  <c:v>0.04</c:v>
                </c:pt>
                <c:pt idx="1352">
                  <c:v>-0.25</c:v>
                </c:pt>
                <c:pt idx="1353">
                  <c:v>0.1</c:v>
                </c:pt>
                <c:pt idx="1354">
                  <c:v>-0.4</c:v>
                </c:pt>
                <c:pt idx="1355">
                  <c:v>-0.03</c:v>
                </c:pt>
                <c:pt idx="1356">
                  <c:v>-0.38</c:v>
                </c:pt>
                <c:pt idx="1357">
                  <c:v>0.26</c:v>
                </c:pt>
                <c:pt idx="1358">
                  <c:v>-0.04</c:v>
                </c:pt>
                <c:pt idx="1359">
                  <c:v>-0.19</c:v>
                </c:pt>
                <c:pt idx="1360">
                  <c:v>0.13</c:v>
                </c:pt>
                <c:pt idx="1361">
                  <c:v>0.18</c:v>
                </c:pt>
                <c:pt idx="1362">
                  <c:v>0.12</c:v>
                </c:pt>
                <c:pt idx="1363">
                  <c:v>0.15</c:v>
                </c:pt>
                <c:pt idx="1364">
                  <c:v>-0.57999999999999996</c:v>
                </c:pt>
                <c:pt idx="1365">
                  <c:v>-0.04</c:v>
                </c:pt>
                <c:pt idx="1366">
                  <c:v>0.01</c:v>
                </c:pt>
                <c:pt idx="1367">
                  <c:v>-0.13</c:v>
                </c:pt>
                <c:pt idx="1368">
                  <c:v>-0.26</c:v>
                </c:pt>
                <c:pt idx="1369">
                  <c:v>0.34</c:v>
                </c:pt>
                <c:pt idx="1370">
                  <c:v>0.26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53C-46E8-BD89-469CD6FC83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4607592"/>
        <c:axId val="314544768"/>
      </c:scatterChart>
      <c:valAx>
        <c:axId val="314607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AU"/>
                  <a:t>MnDiffZsc</a:t>
                </a:r>
              </a:p>
            </c:rich>
          </c:tx>
          <c:layout>
            <c:manualLayout>
              <c:xMode val="edge"/>
              <c:yMode val="edge"/>
              <c:x val="0.63555886472740131"/>
              <c:y val="0.5659884634764493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4544768"/>
        <c:crosses val="autoZero"/>
        <c:crossBetween val="midCat"/>
      </c:valAx>
      <c:valAx>
        <c:axId val="3145447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MnDiffZnap</a:t>
                </a:r>
              </a:p>
            </c:rich>
          </c:tx>
          <c:layout>
            <c:manualLayout>
              <c:xMode val="edge"/>
              <c:yMode val="edge"/>
              <c:x val="0.37651122625215888"/>
              <c:y val="0.144243094255051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31460759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69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z="1000" dirty="0" smtClean="0"/>
              <a:t>© JS DeCourcy 2015                               www.datastrategy.com.au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97576365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088" y="1"/>
            <a:ext cx="3076672" cy="5127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359C8-0EE3-4A98-90A4-97DA169E25F3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0" y="4926087"/>
            <a:ext cx="5678824" cy="40292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69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AU" smtClean="0"/>
              <a:t>© JS DeCourcy 2015                               www.datastrategy.com.au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088" y="9721869"/>
            <a:ext cx="3076672" cy="51274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E7308-4B55-42C1-8D15-FD2743D72FD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53556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© JS DeCourcy 2015                               www.datastrategy.com.au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2241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35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5576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9866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980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299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2631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99620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821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0555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07496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089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822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8405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1808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70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258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93890-5BFA-4277-BB94-812B850270C5}" type="datetimeFigureOut">
              <a:rPr lang="en-AU" smtClean="0"/>
              <a:t>27/04/2020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AE58972-AA87-4A22-9F14-E386F2301C4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46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HSCcecAnalysis\Seminars\Powerpoints\2014%5eOverallSchoolResult.pdf" TargetMode="External"/><Relationship Id="rId2" Type="http://schemas.openxmlformats.org/officeDocument/2006/relationships/hyperlink" Target="file:///C:\HSCcecAnalysis\Seminars\Powerpoints\2014%5eNumericReport4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HSC Data Analysis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Now we have NAPLAN, so what?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98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892" y="38826"/>
            <a:ext cx="8664352" cy="64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/>
                </a:solidFill>
              </a:rPr>
              <a:t>Think of the possibilities we could find for the relationship between </a:t>
            </a:r>
            <a:r>
              <a:rPr lang="en-AU" dirty="0" err="1">
                <a:solidFill>
                  <a:schemeClr val="accent1"/>
                </a:solidFill>
              </a:rPr>
              <a:t>MnDiffNAP</a:t>
            </a:r>
            <a:r>
              <a:rPr lang="en-AU" dirty="0">
                <a:solidFill>
                  <a:schemeClr val="accent1"/>
                </a:solidFill>
              </a:rPr>
              <a:t> and </a:t>
            </a:r>
            <a:r>
              <a:rPr lang="en-AU" dirty="0" err="1">
                <a:solidFill>
                  <a:schemeClr val="accent1"/>
                </a:solidFill>
              </a:rPr>
              <a:t>MnDiffSC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9347" y="787814"/>
            <a:ext cx="786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Possibility 1:  there’s no relationship at all.   What would that look like?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2716498"/>
              </p:ext>
            </p:extLst>
          </p:nvPr>
        </p:nvGraphicFramePr>
        <p:xfrm>
          <a:off x="1841770" y="1277568"/>
          <a:ext cx="6406880" cy="5475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89595" y="6388714"/>
            <a:ext cx="643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What conclusion would you draw from this sort of result?</a:t>
            </a:r>
          </a:p>
        </p:txBody>
      </p:sp>
    </p:spTree>
    <p:extLst>
      <p:ext uri="{BB962C8B-B14F-4D97-AF65-F5344CB8AC3E}">
        <p14:creationId xmlns:p14="http://schemas.microsoft.com/office/powerpoint/2010/main" val="42949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Chart bld="series"/>
        </p:bldSub>
      </p:bldGraphic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92" y="0"/>
            <a:ext cx="8721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accent1"/>
                </a:solidFill>
              </a:rPr>
              <a:t>Think of the possibilities we could find for the relationship between </a:t>
            </a:r>
            <a:r>
              <a:rPr lang="en-AU" dirty="0" err="1">
                <a:solidFill>
                  <a:schemeClr val="accent1"/>
                </a:solidFill>
              </a:rPr>
              <a:t>MnDiffNAP</a:t>
            </a:r>
            <a:r>
              <a:rPr lang="en-AU" dirty="0">
                <a:solidFill>
                  <a:schemeClr val="accent1"/>
                </a:solidFill>
              </a:rPr>
              <a:t> and </a:t>
            </a:r>
            <a:r>
              <a:rPr lang="en-AU" dirty="0" err="1">
                <a:solidFill>
                  <a:schemeClr val="accent1"/>
                </a:solidFill>
              </a:rPr>
              <a:t>MnDiffSC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3849" y="752188"/>
            <a:ext cx="781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Possibility 2:  they are </a:t>
            </a:r>
            <a:r>
              <a:rPr lang="en-AU" u="sng" dirty="0"/>
              <a:t>absolutely</a:t>
            </a:r>
            <a:r>
              <a:rPr lang="en-AU" dirty="0"/>
              <a:t> related.   What would that look like?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15227" y="6329337"/>
            <a:ext cx="6433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What conclusion would you draw from </a:t>
            </a:r>
            <a:r>
              <a:rPr lang="en-AU" u="sng" dirty="0"/>
              <a:t>this</a:t>
            </a:r>
            <a:r>
              <a:rPr lang="en-AU" dirty="0"/>
              <a:t> sort of result?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847568"/>
              </p:ext>
            </p:extLst>
          </p:nvPr>
        </p:nvGraphicFramePr>
        <p:xfrm>
          <a:off x="1543455" y="1102468"/>
          <a:ext cx="6076546" cy="5233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09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Well what did we actually find?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(small drum roll please…)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24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881066"/>
              </p:ext>
            </p:extLst>
          </p:nvPr>
        </p:nvGraphicFramePr>
        <p:xfrm>
          <a:off x="895350" y="104775"/>
          <a:ext cx="7353300" cy="664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91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2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2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2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2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2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2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2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"/>
                                        <p:tgtEl>
                                          <p:spTgt spid="2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"/>
                                        <p:tgtEl>
                                          <p:spTgt spid="2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"/>
                                        <p:tgtEl>
                                          <p:spTgt spid="2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1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"/>
                                        <p:tgtEl>
                                          <p:spTgt spid="2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2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"/>
                                        <p:tgtEl>
                                          <p:spTgt spid="2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3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2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4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"/>
                                        <p:tgtEl>
                                          <p:spTgt spid="2">
                                            <p:graphicEl>
                                              <a:chart seriesIdx="-4" categoryIdx="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"/>
                                        <p:tgtEl>
                                          <p:spTgt spid="2">
                                            <p:graphicEl>
                                              <a:chart seriesIdx="-4" categoryIdx="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"/>
                                        <p:tgtEl>
                                          <p:spTgt spid="2">
                                            <p:graphicEl>
                                              <a:chart seriesIdx="-4" categoryIdx="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"/>
                                        <p:tgtEl>
                                          <p:spTgt spid="2">
                                            <p:graphicEl>
                                              <a:chart seriesIdx="-4" categoryIdx="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"/>
                                        <p:tgtEl>
                                          <p:spTgt spid="2">
                                            <p:graphicEl>
                                              <a:chart seriesIdx="-4" categoryIdx="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9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"/>
                                        <p:tgtEl>
                                          <p:spTgt spid="2">
                                            <p:graphicEl>
                                              <a:chart seriesIdx="-4" categoryIdx="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"/>
                                        <p:tgtEl>
                                          <p:spTgt spid="2">
                                            <p:graphicEl>
                                              <a:chart seriesIdx="-4" categoryIdx="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1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"/>
                                        <p:tgtEl>
                                          <p:spTgt spid="2">
                                            <p:graphicEl>
                                              <a:chart seriesIdx="-4" categoryIdx="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20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"/>
                                        <p:tgtEl>
                                          <p:spTgt spid="2">
                                            <p:graphicEl>
                                              <a:chart seriesIdx="-4" categoryIdx="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3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"/>
                                        <p:tgtEl>
                                          <p:spTgt spid="2">
                                            <p:graphicEl>
                                              <a:chart seriesIdx="-4" categoryIdx="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4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"/>
                                        <p:tgtEl>
                                          <p:spTgt spid="2">
                                            <p:graphicEl>
                                              <a:chart seriesIdx="-4" categoryIdx="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"/>
                                        <p:tgtEl>
                                          <p:spTgt spid="2">
                                            <p:graphicEl>
                                              <a:chart seriesIdx="-4" categoryIdx="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6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"/>
                                        <p:tgtEl>
                                          <p:spTgt spid="2">
                                            <p:graphicEl>
                                              <a:chart seriesIdx="-4" categoryIdx="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37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"/>
                                        <p:tgtEl>
                                          <p:spTgt spid="2">
                                            <p:graphicEl>
                                              <a:chart seriesIdx="-4" categoryIdx="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8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"/>
                                        <p:tgtEl>
                                          <p:spTgt spid="2">
                                            <p:graphicEl>
                                              <a:chart seriesIdx="-4" categoryIdx="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900"/>
                            </p:stCondLst>
                            <p:childTnLst>
                              <p:par>
                                <p:cTn id="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"/>
                                        <p:tgtEl>
                                          <p:spTgt spid="2">
                                            <p:graphicEl>
                                              <a:chart seriesIdx="-4" categoryIdx="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"/>
                                        <p:tgtEl>
                                          <p:spTgt spid="2">
                                            <p:graphicEl>
                                              <a:chart seriesIdx="-4" categoryIdx="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100"/>
                            </p:stCondLst>
                            <p:childTnLst>
                              <p:par>
                                <p:cTn id="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"/>
                                        <p:tgtEl>
                                          <p:spTgt spid="2">
                                            <p:graphicEl>
                                              <a:chart seriesIdx="-4" categoryIdx="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0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"/>
                                        <p:tgtEl>
                                          <p:spTgt spid="2">
                                            <p:graphicEl>
                                              <a:chart seriesIdx="-4" categoryIdx="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300"/>
                            </p:stCondLst>
                            <p:childTnLst>
                              <p:par>
                                <p:cTn id="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"/>
                                        <p:tgtEl>
                                          <p:spTgt spid="2">
                                            <p:graphicEl>
                                              <a:chart seriesIdx="-4" categoryIdx="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400"/>
                            </p:stCondLst>
                            <p:childTnLst>
                              <p:par>
                                <p:cTn id="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"/>
                                        <p:tgtEl>
                                          <p:spTgt spid="2">
                                            <p:graphicEl>
                                              <a:chart seriesIdx="-4" categoryIdx="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500"/>
                            </p:stCondLst>
                            <p:childTnLst>
                              <p:par>
                                <p:cTn id="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100"/>
                                        <p:tgtEl>
                                          <p:spTgt spid="2">
                                            <p:graphicEl>
                                              <a:chart seriesIdx="-4" categoryIdx="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6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"/>
                                        <p:tgtEl>
                                          <p:spTgt spid="2">
                                            <p:graphicEl>
                                              <a:chart seriesIdx="-4" categoryIdx="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7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"/>
                                        <p:tgtEl>
                                          <p:spTgt spid="2">
                                            <p:graphicEl>
                                              <a:chart seriesIdx="-4" categoryIdx="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4800"/>
                            </p:stCondLst>
                            <p:childTnLst>
                              <p:par>
                                <p:cTn id="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"/>
                                        <p:tgtEl>
                                          <p:spTgt spid="2">
                                            <p:graphicEl>
                                              <a:chart seriesIdx="-4" categoryIdx="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4900"/>
                            </p:stCondLst>
                            <p:childTnLst>
                              <p:par>
                                <p:cTn id="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"/>
                                        <p:tgtEl>
                                          <p:spTgt spid="2">
                                            <p:graphicEl>
                                              <a:chart seriesIdx="-4" categoryIdx="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000"/>
                            </p:stCondLst>
                            <p:childTnLst>
                              <p:par>
                                <p:cTn id="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"/>
                                        <p:tgtEl>
                                          <p:spTgt spid="2">
                                            <p:graphicEl>
                                              <a:chart seriesIdx="-4" categoryIdx="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100"/>
                            </p:stCondLst>
                            <p:childTnLst>
                              <p:par>
                                <p:cTn id="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"/>
                                        <p:tgtEl>
                                          <p:spTgt spid="2">
                                            <p:graphicEl>
                                              <a:chart seriesIdx="-4" categoryIdx="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200"/>
                            </p:stCondLst>
                            <p:childTnLst>
                              <p:par>
                                <p:cTn id="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"/>
                                        <p:tgtEl>
                                          <p:spTgt spid="2">
                                            <p:graphicEl>
                                              <a:chart seriesIdx="-4" categoryIdx="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300"/>
                            </p:stCondLst>
                            <p:childTnLst>
                              <p:par>
                                <p:cTn id="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"/>
                                        <p:tgtEl>
                                          <p:spTgt spid="2">
                                            <p:graphicEl>
                                              <a:chart seriesIdx="-4" categoryIdx="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400"/>
                            </p:stCondLst>
                            <p:childTnLst>
                              <p:par>
                                <p:cTn id="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"/>
                                        <p:tgtEl>
                                          <p:spTgt spid="2">
                                            <p:graphicEl>
                                              <a:chart seriesIdx="-4" categoryIdx="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5500"/>
                            </p:stCondLst>
                            <p:childTnLst>
                              <p:par>
                                <p:cTn id="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100"/>
                                        <p:tgtEl>
                                          <p:spTgt spid="2">
                                            <p:graphicEl>
                                              <a:chart seriesIdx="-4" categoryIdx="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600"/>
                            </p:stCondLst>
                            <p:childTnLst>
                              <p:par>
                                <p:cTn id="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"/>
                                        <p:tgtEl>
                                          <p:spTgt spid="2">
                                            <p:graphicEl>
                                              <a:chart seriesIdx="-4" categoryIdx="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700"/>
                            </p:stCondLst>
                            <p:childTnLst>
                              <p:par>
                                <p:cTn id="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"/>
                                        <p:tgtEl>
                                          <p:spTgt spid="2">
                                            <p:graphicEl>
                                              <a:chart seriesIdx="-4" categoryIdx="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8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"/>
                                        <p:tgtEl>
                                          <p:spTgt spid="2">
                                            <p:graphicEl>
                                              <a:chart seriesIdx="-4" categoryIdx="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59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"/>
                                        <p:tgtEl>
                                          <p:spTgt spid="2">
                                            <p:graphicEl>
                                              <a:chart seriesIdx="-4" categoryIdx="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000"/>
                            </p:stCondLst>
                            <p:childTnLst>
                              <p:par>
                                <p:cTn id="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"/>
                                        <p:tgtEl>
                                          <p:spTgt spid="2">
                                            <p:graphicEl>
                                              <a:chart seriesIdx="-4" categoryIdx="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61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"/>
                                        <p:tgtEl>
                                          <p:spTgt spid="2">
                                            <p:graphicEl>
                                              <a:chart seriesIdx="-4" categoryIdx="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200"/>
                            </p:stCondLst>
                            <p:childTnLst>
                              <p:par>
                                <p:cTn id="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"/>
                                        <p:tgtEl>
                                          <p:spTgt spid="2">
                                            <p:graphicEl>
                                              <a:chart seriesIdx="-4" categoryIdx="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63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"/>
                                        <p:tgtEl>
                                          <p:spTgt spid="2">
                                            <p:graphicEl>
                                              <a:chart seriesIdx="-4" categoryIdx="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6400"/>
                            </p:stCondLst>
                            <p:childTnLst>
                              <p:par>
                                <p:cTn id="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"/>
                                        <p:tgtEl>
                                          <p:spTgt spid="2">
                                            <p:graphicEl>
                                              <a:chart seriesIdx="-4" categoryIdx="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5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"/>
                                        <p:tgtEl>
                                          <p:spTgt spid="2">
                                            <p:graphicEl>
                                              <a:chart seriesIdx="-4" categoryIdx="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6600"/>
                            </p:stCondLst>
                            <p:childTnLst>
                              <p:par>
                                <p:cTn id="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"/>
                                        <p:tgtEl>
                                          <p:spTgt spid="2">
                                            <p:graphicEl>
                                              <a:chart seriesIdx="-4" categoryIdx="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67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"/>
                                        <p:tgtEl>
                                          <p:spTgt spid="2">
                                            <p:graphicEl>
                                              <a:chart seriesIdx="-4" categoryIdx="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6800"/>
                            </p:stCondLst>
                            <p:childTnLst>
                              <p:par>
                                <p:cTn id="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"/>
                                        <p:tgtEl>
                                          <p:spTgt spid="2">
                                            <p:graphicEl>
                                              <a:chart seriesIdx="-4" categoryIdx="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6900"/>
                            </p:stCondLst>
                            <p:childTnLst>
                              <p:par>
                                <p:cTn id="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100"/>
                                        <p:tgtEl>
                                          <p:spTgt spid="2">
                                            <p:graphicEl>
                                              <a:chart seriesIdx="-4" categoryIdx="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7000"/>
                            </p:stCondLst>
                            <p:childTnLst>
                              <p:par>
                                <p:cTn id="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100"/>
                                        <p:tgtEl>
                                          <p:spTgt spid="2">
                                            <p:graphicEl>
                                              <a:chart seriesIdx="-4" categoryIdx="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100"/>
                            </p:stCondLst>
                            <p:childTnLst>
                              <p:par>
                                <p:cTn id="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100"/>
                                        <p:tgtEl>
                                          <p:spTgt spid="2">
                                            <p:graphicEl>
                                              <a:chart seriesIdx="-4" categoryIdx="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7200"/>
                            </p:stCondLst>
                            <p:childTnLst>
                              <p:par>
                                <p:cTn id="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"/>
                                        <p:tgtEl>
                                          <p:spTgt spid="2">
                                            <p:graphicEl>
                                              <a:chart seriesIdx="-4" categoryIdx="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73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"/>
                                        <p:tgtEl>
                                          <p:spTgt spid="2">
                                            <p:graphicEl>
                                              <a:chart seriesIdx="-4" categoryIdx="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7400"/>
                            </p:stCondLst>
                            <p:childTnLst>
                              <p:par>
                                <p:cTn id="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100"/>
                                        <p:tgtEl>
                                          <p:spTgt spid="2">
                                            <p:graphicEl>
                                              <a:chart seriesIdx="-4" categoryIdx="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500"/>
                            </p:stCondLst>
                            <p:childTnLst>
                              <p:par>
                                <p:cTn id="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"/>
                                        <p:tgtEl>
                                          <p:spTgt spid="2">
                                            <p:graphicEl>
                                              <a:chart seriesIdx="-4" categoryIdx="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7600"/>
                            </p:stCondLst>
                            <p:childTnLst>
                              <p:par>
                                <p:cTn id="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"/>
                                        <p:tgtEl>
                                          <p:spTgt spid="2">
                                            <p:graphicEl>
                                              <a:chart seriesIdx="-4" categoryIdx="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7700"/>
                            </p:stCondLst>
                            <p:childTnLst>
                              <p:par>
                                <p:cTn id="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"/>
                                        <p:tgtEl>
                                          <p:spTgt spid="2">
                                            <p:graphicEl>
                                              <a:chart seriesIdx="-4" categoryIdx="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7800"/>
                            </p:stCondLst>
                            <p:childTnLst>
                              <p:par>
                                <p:cTn id="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"/>
                                        <p:tgtEl>
                                          <p:spTgt spid="2">
                                            <p:graphicEl>
                                              <a:chart seriesIdx="-4" categoryIdx="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7900"/>
                            </p:stCondLst>
                            <p:childTnLst>
                              <p:par>
                                <p:cTn id="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100"/>
                                        <p:tgtEl>
                                          <p:spTgt spid="2">
                                            <p:graphicEl>
                                              <a:chart seriesIdx="-4" categoryIdx="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"/>
                                        <p:tgtEl>
                                          <p:spTgt spid="2">
                                            <p:graphicEl>
                                              <a:chart seriesIdx="-4" categoryIdx="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8100"/>
                            </p:stCondLst>
                            <p:childTnLst>
                              <p:par>
                                <p:cTn id="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"/>
                                        <p:tgtEl>
                                          <p:spTgt spid="2">
                                            <p:graphicEl>
                                              <a:chart seriesIdx="-4" categoryIdx="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8200"/>
                            </p:stCondLst>
                            <p:childTnLst>
                              <p:par>
                                <p:cTn id="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"/>
                                        <p:tgtEl>
                                          <p:spTgt spid="2">
                                            <p:graphicEl>
                                              <a:chart seriesIdx="-4" categoryIdx="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8300"/>
                            </p:stCondLst>
                            <p:childTnLst>
                              <p:par>
                                <p:cTn id="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100"/>
                                        <p:tgtEl>
                                          <p:spTgt spid="2">
                                            <p:graphicEl>
                                              <a:chart seriesIdx="-4" categoryIdx="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8400"/>
                            </p:stCondLst>
                            <p:childTnLst>
                              <p:par>
                                <p:cTn id="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"/>
                                        <p:tgtEl>
                                          <p:spTgt spid="2">
                                            <p:graphicEl>
                                              <a:chart seriesIdx="-4" categoryIdx="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" fill="hold">
                            <p:stCondLst>
                              <p:cond delay="8500"/>
                            </p:stCondLst>
                            <p:childTnLst>
                              <p:par>
                                <p:cTn id="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100"/>
                                        <p:tgtEl>
                                          <p:spTgt spid="2">
                                            <p:graphicEl>
                                              <a:chart seriesIdx="-4" categoryIdx="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8600"/>
                            </p:stCondLst>
                            <p:childTnLst>
                              <p:par>
                                <p:cTn id="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100"/>
                                        <p:tgtEl>
                                          <p:spTgt spid="2">
                                            <p:graphicEl>
                                              <a:chart seriesIdx="-4" categoryIdx="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8700"/>
                            </p:stCondLst>
                            <p:childTnLst>
                              <p:par>
                                <p:cTn id="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" dur="100"/>
                                        <p:tgtEl>
                                          <p:spTgt spid="2">
                                            <p:graphicEl>
                                              <a:chart seriesIdx="-4" categoryIdx="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8800"/>
                            </p:stCondLst>
                            <p:childTnLst>
                              <p:par>
                                <p:cTn id="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100"/>
                                        <p:tgtEl>
                                          <p:spTgt spid="2">
                                            <p:graphicEl>
                                              <a:chart seriesIdx="-4" categoryIdx="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8900"/>
                            </p:stCondLst>
                            <p:childTnLst>
                              <p:par>
                                <p:cTn id="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"/>
                                        <p:tgtEl>
                                          <p:spTgt spid="2">
                                            <p:graphicEl>
                                              <a:chart seriesIdx="-4" categoryIdx="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9000"/>
                            </p:stCondLst>
                            <p:childTnLst>
                              <p:par>
                                <p:cTn id="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100"/>
                                        <p:tgtEl>
                                          <p:spTgt spid="2">
                                            <p:graphicEl>
                                              <a:chart seriesIdx="-4" categoryIdx="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9100"/>
                            </p:stCondLst>
                            <p:childTnLst>
                              <p:par>
                                <p:cTn id="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" dur="100"/>
                                        <p:tgtEl>
                                          <p:spTgt spid="2">
                                            <p:graphicEl>
                                              <a:chart seriesIdx="-4" categoryIdx="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9200"/>
                            </p:stCondLst>
                            <p:childTnLst>
                              <p:par>
                                <p:cTn id="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"/>
                                        <p:tgtEl>
                                          <p:spTgt spid="2">
                                            <p:graphicEl>
                                              <a:chart seriesIdx="-4" categoryIdx="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9300"/>
                            </p:stCondLst>
                            <p:childTnLst>
                              <p:par>
                                <p:cTn id="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100"/>
                                        <p:tgtEl>
                                          <p:spTgt spid="2">
                                            <p:graphicEl>
                                              <a:chart seriesIdx="-4" categoryIdx="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" fill="hold">
                            <p:stCondLst>
                              <p:cond delay="9400"/>
                            </p:stCondLst>
                            <p:childTnLst>
                              <p:par>
                                <p:cTn id="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100"/>
                                        <p:tgtEl>
                                          <p:spTgt spid="2">
                                            <p:graphicEl>
                                              <a:chart seriesIdx="-4" categoryIdx="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9500"/>
                            </p:stCondLst>
                            <p:childTnLst>
                              <p:par>
                                <p:cTn id="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"/>
                                        <p:tgtEl>
                                          <p:spTgt spid="2">
                                            <p:graphicEl>
                                              <a:chart seriesIdx="-4" categoryIdx="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9600"/>
                            </p:stCondLst>
                            <p:childTnLst>
                              <p:par>
                                <p:cTn id="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100"/>
                                        <p:tgtEl>
                                          <p:spTgt spid="2">
                                            <p:graphicEl>
                                              <a:chart seriesIdx="-4" categoryIdx="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" fill="hold">
                            <p:stCondLst>
                              <p:cond delay="9700"/>
                            </p:stCondLst>
                            <p:childTnLst>
                              <p:par>
                                <p:cTn id="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100"/>
                                        <p:tgtEl>
                                          <p:spTgt spid="2">
                                            <p:graphicEl>
                                              <a:chart seriesIdx="-4" categoryIdx="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9800"/>
                            </p:stCondLst>
                            <p:childTnLst>
                              <p:par>
                                <p:cTn id="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100"/>
                                        <p:tgtEl>
                                          <p:spTgt spid="2">
                                            <p:graphicEl>
                                              <a:chart seriesIdx="-4" categoryIdx="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9900"/>
                            </p:stCondLst>
                            <p:childTnLst>
                              <p:par>
                                <p:cTn id="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100"/>
                                        <p:tgtEl>
                                          <p:spTgt spid="2">
                                            <p:graphicEl>
                                              <a:chart seriesIdx="-4" categoryIdx="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100"/>
                                        <p:tgtEl>
                                          <p:spTgt spid="2">
                                            <p:graphicEl>
                                              <a:chart seriesIdx="-4" categoryIdx="1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0100"/>
                            </p:stCondLst>
                            <p:childTnLst>
                              <p:par>
                                <p:cTn id="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100"/>
                                        <p:tgtEl>
                                          <p:spTgt spid="2">
                                            <p:graphicEl>
                                              <a:chart seriesIdx="-4" categoryIdx="1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0200"/>
                            </p:stCondLst>
                            <p:childTnLst>
                              <p:par>
                                <p:cTn id="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" dur="100"/>
                                        <p:tgtEl>
                                          <p:spTgt spid="2">
                                            <p:graphicEl>
                                              <a:chart seriesIdx="-4" categoryIdx="1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" fill="hold">
                            <p:stCondLst>
                              <p:cond delay="10300"/>
                            </p:stCondLst>
                            <p:childTnLst>
                              <p:par>
                                <p:cTn id="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" dur="100"/>
                                        <p:tgtEl>
                                          <p:spTgt spid="2">
                                            <p:graphicEl>
                                              <a:chart seriesIdx="-4" categoryIdx="1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0400"/>
                            </p:stCondLst>
                            <p:childTnLst>
                              <p:par>
                                <p:cTn id="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100"/>
                                        <p:tgtEl>
                                          <p:spTgt spid="2">
                                            <p:graphicEl>
                                              <a:chart seriesIdx="-4" categoryIdx="1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"/>
                                        <p:tgtEl>
                                          <p:spTgt spid="2">
                                            <p:graphicEl>
                                              <a:chart seriesIdx="-4" categoryIdx="1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" fill="hold">
                            <p:stCondLst>
                              <p:cond delay="10600"/>
                            </p:stCondLst>
                            <p:childTnLst>
                              <p:par>
                                <p:cTn id="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" dur="100"/>
                                        <p:tgtEl>
                                          <p:spTgt spid="2">
                                            <p:graphicEl>
                                              <a:chart seriesIdx="-4" categoryIdx="1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0700"/>
                            </p:stCondLst>
                            <p:childTnLst>
                              <p:par>
                                <p:cTn id="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100"/>
                                        <p:tgtEl>
                                          <p:spTgt spid="2">
                                            <p:graphicEl>
                                              <a:chart seriesIdx="-4" categoryIdx="1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0800"/>
                            </p:stCondLst>
                            <p:childTnLst>
                              <p:par>
                                <p:cTn id="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" dur="100"/>
                                        <p:tgtEl>
                                          <p:spTgt spid="2">
                                            <p:graphicEl>
                                              <a:chart seriesIdx="-4" categoryIdx="1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10900"/>
                            </p:stCondLst>
                            <p:childTnLst>
                              <p:par>
                                <p:cTn id="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100"/>
                                        <p:tgtEl>
                                          <p:spTgt spid="2">
                                            <p:graphicEl>
                                              <a:chart seriesIdx="-4" categoryIdx="1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100"/>
                                        <p:tgtEl>
                                          <p:spTgt spid="2">
                                            <p:graphicEl>
                                              <a:chart seriesIdx="-4" categoryIdx="1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1100"/>
                            </p:stCondLst>
                            <p:childTnLst>
                              <p:par>
                                <p:cTn id="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" dur="100"/>
                                        <p:tgtEl>
                                          <p:spTgt spid="2">
                                            <p:graphicEl>
                                              <a:chart seriesIdx="-4" categoryIdx="1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11200"/>
                            </p:stCondLst>
                            <p:childTnLst>
                              <p:par>
                                <p:cTn id="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" dur="100"/>
                                        <p:tgtEl>
                                          <p:spTgt spid="2">
                                            <p:graphicEl>
                                              <a:chart seriesIdx="-4" categoryIdx="1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1300"/>
                            </p:stCondLst>
                            <p:childTnLst>
                              <p:par>
                                <p:cTn id="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" dur="100"/>
                                        <p:tgtEl>
                                          <p:spTgt spid="2">
                                            <p:graphicEl>
                                              <a:chart seriesIdx="-4" categoryIdx="1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1400"/>
                            </p:stCondLst>
                            <p:childTnLst>
                              <p:par>
                                <p:cTn id="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" dur="100"/>
                                        <p:tgtEl>
                                          <p:spTgt spid="2">
                                            <p:graphicEl>
                                              <a:chart seriesIdx="-4" categoryIdx="1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" dur="100"/>
                                        <p:tgtEl>
                                          <p:spTgt spid="2">
                                            <p:graphicEl>
                                              <a:chart seriesIdx="-4" categoryIdx="1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1600"/>
                            </p:stCondLst>
                            <p:childTnLst>
                              <p:par>
                                <p:cTn id="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" dur="100"/>
                                        <p:tgtEl>
                                          <p:spTgt spid="2">
                                            <p:graphicEl>
                                              <a:chart seriesIdx="-4" categoryIdx="1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1700"/>
                            </p:stCondLst>
                            <p:childTnLst>
                              <p:par>
                                <p:cTn id="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" dur="100"/>
                                        <p:tgtEl>
                                          <p:spTgt spid="2">
                                            <p:graphicEl>
                                              <a:chart seriesIdx="-4" categoryIdx="1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" fill="hold">
                            <p:stCondLst>
                              <p:cond delay="11800"/>
                            </p:stCondLst>
                            <p:childTnLst>
                              <p:par>
                                <p:cTn id="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" dur="100"/>
                                        <p:tgtEl>
                                          <p:spTgt spid="2">
                                            <p:graphicEl>
                                              <a:chart seriesIdx="-4" categoryIdx="1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1900"/>
                            </p:stCondLst>
                            <p:childTnLst>
                              <p:par>
                                <p:cTn id="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" dur="100"/>
                                        <p:tgtEl>
                                          <p:spTgt spid="2">
                                            <p:graphicEl>
                                              <a:chart seriesIdx="-4" categoryIdx="1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" dur="100"/>
                                        <p:tgtEl>
                                          <p:spTgt spid="2">
                                            <p:graphicEl>
                                              <a:chart seriesIdx="-4" categoryIdx="1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" fill="hold">
                            <p:stCondLst>
                              <p:cond delay="12100"/>
                            </p:stCondLst>
                            <p:childTnLst>
                              <p:par>
                                <p:cTn id="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" dur="100"/>
                                        <p:tgtEl>
                                          <p:spTgt spid="2">
                                            <p:graphicEl>
                                              <a:chart seriesIdx="-4" categoryIdx="1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2200"/>
                            </p:stCondLst>
                            <p:childTnLst>
                              <p:par>
                                <p:cTn id="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" dur="100"/>
                                        <p:tgtEl>
                                          <p:spTgt spid="2">
                                            <p:graphicEl>
                                              <a:chart seriesIdx="-4" categoryIdx="1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2300"/>
                            </p:stCondLst>
                            <p:childTnLst>
                              <p:par>
                                <p:cTn id="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100"/>
                                        <p:tgtEl>
                                          <p:spTgt spid="2">
                                            <p:graphicEl>
                                              <a:chart seriesIdx="-4" categoryIdx="1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" fill="hold">
                            <p:stCondLst>
                              <p:cond delay="12400"/>
                            </p:stCondLst>
                            <p:childTnLst>
                              <p:par>
                                <p:cTn id="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" dur="100"/>
                                        <p:tgtEl>
                                          <p:spTgt spid="2">
                                            <p:graphicEl>
                                              <a:chart seriesIdx="-4" categoryIdx="1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100"/>
                                        <p:tgtEl>
                                          <p:spTgt spid="2">
                                            <p:graphicEl>
                                              <a:chart seriesIdx="-4" categoryIdx="1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2600"/>
                            </p:stCondLst>
                            <p:childTnLst>
                              <p:par>
                                <p:cTn id="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100"/>
                                        <p:tgtEl>
                                          <p:spTgt spid="2">
                                            <p:graphicEl>
                                              <a:chart seriesIdx="-4" categoryIdx="1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" fill="hold">
                            <p:stCondLst>
                              <p:cond delay="12700"/>
                            </p:stCondLst>
                            <p:childTnLst>
                              <p:par>
                                <p:cTn id="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" dur="100"/>
                                        <p:tgtEl>
                                          <p:spTgt spid="2">
                                            <p:graphicEl>
                                              <a:chart seriesIdx="-4" categoryIdx="1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2800"/>
                            </p:stCondLst>
                            <p:childTnLst>
                              <p:par>
                                <p:cTn id="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" dur="100"/>
                                        <p:tgtEl>
                                          <p:spTgt spid="2">
                                            <p:graphicEl>
                                              <a:chart seriesIdx="-4" categoryIdx="1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2900"/>
                            </p:stCondLst>
                            <p:childTnLst>
                              <p:par>
                                <p:cTn id="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" dur="100"/>
                                        <p:tgtEl>
                                          <p:spTgt spid="2">
                                            <p:graphicEl>
                                              <a:chart seriesIdx="-4" categoryIdx="1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" dur="100"/>
                                        <p:tgtEl>
                                          <p:spTgt spid="2">
                                            <p:graphicEl>
                                              <a:chart seriesIdx="-4" categoryIdx="1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3100"/>
                            </p:stCondLst>
                            <p:childTnLst>
                              <p:par>
                                <p:cTn id="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" dur="100"/>
                                        <p:tgtEl>
                                          <p:spTgt spid="2">
                                            <p:graphicEl>
                                              <a:chart seriesIdx="-4" categoryIdx="1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3200"/>
                            </p:stCondLst>
                            <p:childTnLst>
                              <p:par>
                                <p:cTn id="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" dur="100"/>
                                        <p:tgtEl>
                                          <p:spTgt spid="2">
                                            <p:graphicEl>
                                              <a:chart seriesIdx="-4" categoryIdx="1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" fill="hold">
                            <p:stCondLst>
                              <p:cond delay="13300"/>
                            </p:stCondLst>
                            <p:childTnLst>
                              <p:par>
                                <p:cTn id="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" dur="100"/>
                                        <p:tgtEl>
                                          <p:spTgt spid="2">
                                            <p:graphicEl>
                                              <a:chart seriesIdx="-4" categoryIdx="1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3400"/>
                            </p:stCondLst>
                            <p:childTnLst>
                              <p:par>
                                <p:cTn id="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" dur="100"/>
                                        <p:tgtEl>
                                          <p:spTgt spid="2">
                                            <p:graphicEl>
                                              <a:chart seriesIdx="-4" categoryIdx="1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2" dur="100"/>
                                        <p:tgtEl>
                                          <p:spTgt spid="2">
                                            <p:graphicEl>
                                              <a:chart seriesIdx="-4" categoryIdx="1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3" fill="hold">
                            <p:stCondLst>
                              <p:cond delay="13600"/>
                            </p:stCondLst>
                            <p:childTnLst>
                              <p:par>
                                <p:cTn id="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6" dur="100"/>
                                        <p:tgtEl>
                                          <p:spTgt spid="2">
                                            <p:graphicEl>
                                              <a:chart seriesIdx="-4" categoryIdx="1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3700"/>
                            </p:stCondLst>
                            <p:childTnLst>
                              <p:par>
                                <p:cTn id="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0" dur="100"/>
                                        <p:tgtEl>
                                          <p:spTgt spid="2">
                                            <p:graphicEl>
                                              <a:chart seriesIdx="-4" categoryIdx="1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3800"/>
                            </p:stCondLst>
                            <p:childTnLst>
                              <p:par>
                                <p:cTn id="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4" dur="100"/>
                                        <p:tgtEl>
                                          <p:spTgt spid="2">
                                            <p:graphicEl>
                                              <a:chart seriesIdx="-4" categoryIdx="1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5" fill="hold">
                            <p:stCondLst>
                              <p:cond delay="13900"/>
                            </p:stCondLst>
                            <p:childTnLst>
                              <p:par>
                                <p:cTn id="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8" dur="100"/>
                                        <p:tgtEl>
                                          <p:spTgt spid="2">
                                            <p:graphicEl>
                                              <a:chart seriesIdx="-4" categoryIdx="1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2" dur="100"/>
                                        <p:tgtEl>
                                          <p:spTgt spid="2">
                                            <p:graphicEl>
                                              <a:chart seriesIdx="-4" categoryIdx="1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4100"/>
                            </p:stCondLst>
                            <p:childTnLst>
                              <p:par>
                                <p:cTn id="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6" dur="100"/>
                                        <p:tgtEl>
                                          <p:spTgt spid="2">
                                            <p:graphicEl>
                                              <a:chart seriesIdx="-4" categoryIdx="1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7" fill="hold">
                            <p:stCondLst>
                              <p:cond delay="14200"/>
                            </p:stCondLst>
                            <p:childTnLst>
                              <p:par>
                                <p:cTn id="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0" dur="100"/>
                                        <p:tgtEl>
                                          <p:spTgt spid="2">
                                            <p:graphicEl>
                                              <a:chart seriesIdx="-4" categoryIdx="1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4300"/>
                            </p:stCondLst>
                            <p:childTnLst>
                              <p:par>
                                <p:cTn id="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4" dur="100"/>
                                        <p:tgtEl>
                                          <p:spTgt spid="2">
                                            <p:graphicEl>
                                              <a:chart seriesIdx="-4" categoryIdx="1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4400"/>
                            </p:stCondLst>
                            <p:childTnLst>
                              <p:par>
                                <p:cTn id="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8" dur="100"/>
                                        <p:tgtEl>
                                          <p:spTgt spid="2">
                                            <p:graphicEl>
                                              <a:chart seriesIdx="-4" categoryIdx="1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9" fill="hold">
                            <p:stCondLst>
                              <p:cond delay="14500"/>
                            </p:stCondLst>
                            <p:childTnLst>
                              <p:par>
                                <p:cTn id="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2" dur="100"/>
                                        <p:tgtEl>
                                          <p:spTgt spid="2">
                                            <p:graphicEl>
                                              <a:chart seriesIdx="-4" categoryIdx="1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4600"/>
                            </p:stCondLst>
                            <p:childTnLst>
                              <p:par>
                                <p:cTn id="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6" dur="100"/>
                                        <p:tgtEl>
                                          <p:spTgt spid="2">
                                            <p:graphicEl>
                                              <a:chart seriesIdx="-4" categoryIdx="1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4700"/>
                            </p:stCondLst>
                            <p:childTnLst>
                              <p:par>
                                <p:cTn id="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0" dur="100"/>
                                        <p:tgtEl>
                                          <p:spTgt spid="2">
                                            <p:graphicEl>
                                              <a:chart seriesIdx="-4" categoryIdx="1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1" fill="hold">
                            <p:stCondLst>
                              <p:cond delay="14800"/>
                            </p:stCondLst>
                            <p:childTnLst>
                              <p:par>
                                <p:cTn id="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4" dur="100"/>
                                        <p:tgtEl>
                                          <p:spTgt spid="2">
                                            <p:graphicEl>
                                              <a:chart seriesIdx="-4" categoryIdx="1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4900"/>
                            </p:stCondLst>
                            <p:childTnLst>
                              <p:par>
                                <p:cTn id="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8" dur="100"/>
                                        <p:tgtEl>
                                          <p:spTgt spid="2">
                                            <p:graphicEl>
                                              <a:chart seriesIdx="-4" categoryIdx="1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6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2" dur="100"/>
                                        <p:tgtEl>
                                          <p:spTgt spid="2">
                                            <p:graphicEl>
                                              <a:chart seriesIdx="-4" categoryIdx="1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3" fill="hold">
                            <p:stCondLst>
                              <p:cond delay="15100"/>
                            </p:stCondLst>
                            <p:childTnLst>
                              <p:par>
                                <p:cTn id="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6" dur="100"/>
                                        <p:tgtEl>
                                          <p:spTgt spid="2">
                                            <p:graphicEl>
                                              <a:chart seriesIdx="-4" categoryIdx="1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5200"/>
                            </p:stCondLst>
                            <p:childTnLst>
                              <p:par>
                                <p:cTn id="6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0" dur="100"/>
                                        <p:tgtEl>
                                          <p:spTgt spid="2">
                                            <p:graphicEl>
                                              <a:chart seriesIdx="-4" categoryIdx="1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5300"/>
                            </p:stCondLst>
                            <p:childTnLst>
                              <p:par>
                                <p:cTn id="6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4" dur="100"/>
                                        <p:tgtEl>
                                          <p:spTgt spid="2">
                                            <p:graphicEl>
                                              <a:chart seriesIdx="-4" categoryIdx="1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5" fill="hold">
                            <p:stCondLst>
                              <p:cond delay="15400"/>
                            </p:stCondLst>
                            <p:childTnLst>
                              <p:par>
                                <p:cTn id="6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8" dur="100"/>
                                        <p:tgtEl>
                                          <p:spTgt spid="2">
                                            <p:graphicEl>
                                              <a:chart seriesIdx="-4" categoryIdx="1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6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2" dur="100"/>
                                        <p:tgtEl>
                                          <p:spTgt spid="2">
                                            <p:graphicEl>
                                              <a:chart seriesIdx="-4" categoryIdx="1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5600"/>
                            </p:stCondLst>
                            <p:childTnLst>
                              <p:par>
                                <p:cTn id="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6" dur="100"/>
                                        <p:tgtEl>
                                          <p:spTgt spid="2">
                                            <p:graphicEl>
                                              <a:chart seriesIdx="-4" categoryIdx="1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7" fill="hold">
                            <p:stCondLst>
                              <p:cond delay="15700"/>
                            </p:stCondLst>
                            <p:childTnLst>
                              <p:par>
                                <p:cTn id="6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0" dur="100"/>
                                        <p:tgtEl>
                                          <p:spTgt spid="2">
                                            <p:graphicEl>
                                              <a:chart seriesIdx="-4" categoryIdx="1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5800"/>
                            </p:stCondLst>
                            <p:childTnLst>
                              <p:par>
                                <p:cTn id="6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4" dur="100"/>
                                        <p:tgtEl>
                                          <p:spTgt spid="2">
                                            <p:graphicEl>
                                              <a:chart seriesIdx="-4" categoryIdx="1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5900"/>
                            </p:stCondLst>
                            <p:childTnLst>
                              <p:par>
                                <p:cTn id="6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8" dur="100"/>
                                        <p:tgtEl>
                                          <p:spTgt spid="2">
                                            <p:graphicEl>
                                              <a:chart seriesIdx="-4" categoryIdx="1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2" dur="100"/>
                                        <p:tgtEl>
                                          <p:spTgt spid="2">
                                            <p:graphicEl>
                                              <a:chart seriesIdx="-4" categoryIdx="1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16100"/>
                            </p:stCondLst>
                            <p:childTnLst>
                              <p:par>
                                <p:cTn id="6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6" dur="100"/>
                                        <p:tgtEl>
                                          <p:spTgt spid="2">
                                            <p:graphicEl>
                                              <a:chart seriesIdx="-4" categoryIdx="1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16200"/>
                            </p:stCondLst>
                            <p:childTnLst>
                              <p:par>
                                <p:cTn id="6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0" dur="100"/>
                                        <p:tgtEl>
                                          <p:spTgt spid="2">
                                            <p:graphicEl>
                                              <a:chart seriesIdx="-4" categoryIdx="1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1" fill="hold">
                            <p:stCondLst>
                              <p:cond delay="16300"/>
                            </p:stCondLst>
                            <p:childTnLst>
                              <p:par>
                                <p:cTn id="6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4" dur="100"/>
                                        <p:tgtEl>
                                          <p:spTgt spid="2">
                                            <p:graphicEl>
                                              <a:chart seriesIdx="-4" categoryIdx="1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16400"/>
                            </p:stCondLst>
                            <p:childTnLst>
                              <p:par>
                                <p:cTn id="6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8" dur="100"/>
                                        <p:tgtEl>
                                          <p:spTgt spid="2">
                                            <p:graphicEl>
                                              <a:chart seriesIdx="-4" categoryIdx="1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6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2" dur="100"/>
                                        <p:tgtEl>
                                          <p:spTgt spid="2">
                                            <p:graphicEl>
                                              <a:chart seriesIdx="-4" categoryIdx="1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3" fill="hold">
                            <p:stCondLst>
                              <p:cond delay="16600"/>
                            </p:stCondLst>
                            <p:childTnLst>
                              <p:par>
                                <p:cTn id="6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6" dur="100"/>
                                        <p:tgtEl>
                                          <p:spTgt spid="2">
                                            <p:graphicEl>
                                              <a:chart seriesIdx="-4" categoryIdx="1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16700"/>
                            </p:stCondLst>
                            <p:childTnLst>
                              <p:par>
                                <p:cTn id="6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0" dur="100"/>
                                        <p:tgtEl>
                                          <p:spTgt spid="2">
                                            <p:graphicEl>
                                              <a:chart seriesIdx="-4" categoryIdx="1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16800"/>
                            </p:stCondLst>
                            <p:childTnLst>
                              <p:par>
                                <p:cTn id="6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4" dur="100"/>
                                        <p:tgtEl>
                                          <p:spTgt spid="2">
                                            <p:graphicEl>
                                              <a:chart seriesIdx="-4" categoryIdx="1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5" fill="hold">
                            <p:stCondLst>
                              <p:cond delay="16900"/>
                            </p:stCondLst>
                            <p:childTnLst>
                              <p:par>
                                <p:cTn id="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8" dur="100"/>
                                        <p:tgtEl>
                                          <p:spTgt spid="2">
                                            <p:graphicEl>
                                              <a:chart seriesIdx="-4" categoryIdx="1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17000"/>
                            </p:stCondLst>
                            <p:childTnLst>
                              <p:par>
                                <p:cTn id="6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2" dur="100"/>
                                        <p:tgtEl>
                                          <p:spTgt spid="2">
                                            <p:graphicEl>
                                              <a:chart seriesIdx="-4" categoryIdx="1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17100"/>
                            </p:stCondLst>
                            <p:childTnLst>
                              <p:par>
                                <p:cTn id="6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6" dur="100"/>
                                        <p:tgtEl>
                                          <p:spTgt spid="2">
                                            <p:graphicEl>
                                              <a:chart seriesIdx="-4" categoryIdx="1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7" fill="hold">
                            <p:stCondLst>
                              <p:cond delay="17200"/>
                            </p:stCondLst>
                            <p:childTnLst>
                              <p:par>
                                <p:cTn id="6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0" dur="100"/>
                                        <p:tgtEl>
                                          <p:spTgt spid="2">
                                            <p:graphicEl>
                                              <a:chart seriesIdx="-4" categoryIdx="1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17300"/>
                            </p:stCondLst>
                            <p:childTnLst>
                              <p:par>
                                <p:cTn id="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4" dur="100"/>
                                        <p:tgtEl>
                                          <p:spTgt spid="2">
                                            <p:graphicEl>
                                              <a:chart seriesIdx="-4" categoryIdx="1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17400"/>
                            </p:stCondLst>
                            <p:childTnLst>
                              <p:par>
                                <p:cTn id="7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8" dur="100"/>
                                        <p:tgtEl>
                                          <p:spTgt spid="2">
                                            <p:graphicEl>
                                              <a:chart seriesIdx="-4" categoryIdx="1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9" fill="hold">
                            <p:stCondLst>
                              <p:cond delay="17500"/>
                            </p:stCondLst>
                            <p:childTnLst>
                              <p:par>
                                <p:cTn id="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2" dur="100"/>
                                        <p:tgtEl>
                                          <p:spTgt spid="2">
                                            <p:graphicEl>
                                              <a:chart seriesIdx="-4" categoryIdx="1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17600"/>
                            </p:stCondLst>
                            <p:childTnLst>
                              <p:par>
                                <p:cTn id="7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6" dur="100"/>
                                        <p:tgtEl>
                                          <p:spTgt spid="2">
                                            <p:graphicEl>
                                              <a:chart seriesIdx="-4" categoryIdx="1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17700"/>
                            </p:stCondLst>
                            <p:childTnLst>
                              <p:par>
                                <p:cTn id="7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0" dur="100"/>
                                        <p:tgtEl>
                                          <p:spTgt spid="2">
                                            <p:graphicEl>
                                              <a:chart seriesIdx="-4" categoryIdx="1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1" fill="hold">
                            <p:stCondLst>
                              <p:cond delay="17800"/>
                            </p:stCondLst>
                            <p:childTnLst>
                              <p:par>
                                <p:cTn id="7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4" dur="100"/>
                                        <p:tgtEl>
                                          <p:spTgt spid="2">
                                            <p:graphicEl>
                                              <a:chart seriesIdx="-4" categoryIdx="1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17900"/>
                            </p:stCondLst>
                            <p:childTnLst>
                              <p:par>
                                <p:cTn id="7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8" dur="100"/>
                                        <p:tgtEl>
                                          <p:spTgt spid="2">
                                            <p:graphicEl>
                                              <a:chart seriesIdx="-4" categoryIdx="1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2" dur="100"/>
                                        <p:tgtEl>
                                          <p:spTgt spid="2">
                                            <p:graphicEl>
                                              <a:chart seriesIdx="-4" categoryIdx="1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3" fill="hold">
                            <p:stCondLst>
                              <p:cond delay="18100"/>
                            </p:stCondLst>
                            <p:childTnLst>
                              <p:par>
                                <p:cTn id="7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6" dur="100"/>
                                        <p:tgtEl>
                                          <p:spTgt spid="2">
                                            <p:graphicEl>
                                              <a:chart seriesIdx="-4" categoryIdx="1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18200"/>
                            </p:stCondLst>
                            <p:childTnLst>
                              <p:par>
                                <p:cTn id="7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0" dur="100"/>
                                        <p:tgtEl>
                                          <p:spTgt spid="2">
                                            <p:graphicEl>
                                              <a:chart seriesIdx="-4" categoryIdx="1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18300"/>
                            </p:stCondLst>
                            <p:childTnLst>
                              <p:par>
                                <p:cTn id="7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4" dur="100"/>
                                        <p:tgtEl>
                                          <p:spTgt spid="2">
                                            <p:graphicEl>
                                              <a:chart seriesIdx="-4" categoryIdx="1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5" fill="hold">
                            <p:stCondLst>
                              <p:cond delay="18400"/>
                            </p:stCondLst>
                            <p:childTnLst>
                              <p:par>
                                <p:cTn id="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8" dur="100"/>
                                        <p:tgtEl>
                                          <p:spTgt spid="2">
                                            <p:graphicEl>
                                              <a:chart seriesIdx="-4" categoryIdx="1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18500"/>
                            </p:stCondLst>
                            <p:childTnLst>
                              <p:par>
                                <p:cTn id="7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2" dur="100"/>
                                        <p:tgtEl>
                                          <p:spTgt spid="2">
                                            <p:graphicEl>
                                              <a:chart seriesIdx="-4" categoryIdx="1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18600"/>
                            </p:stCondLst>
                            <p:childTnLst>
                              <p:par>
                                <p:cTn id="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6" dur="100"/>
                                        <p:tgtEl>
                                          <p:spTgt spid="2">
                                            <p:graphicEl>
                                              <a:chart seriesIdx="-4" categoryIdx="1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7" fill="hold">
                            <p:stCondLst>
                              <p:cond delay="18700"/>
                            </p:stCondLst>
                            <p:childTnLst>
                              <p:par>
                                <p:cTn id="7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0" dur="100"/>
                                        <p:tgtEl>
                                          <p:spTgt spid="2">
                                            <p:graphicEl>
                                              <a:chart seriesIdx="-4" categoryIdx="1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18800"/>
                            </p:stCondLst>
                            <p:childTnLst>
                              <p:par>
                                <p:cTn id="7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4" dur="100"/>
                                        <p:tgtEl>
                                          <p:spTgt spid="2">
                                            <p:graphicEl>
                                              <a:chart seriesIdx="-4" categoryIdx="1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18900"/>
                            </p:stCondLst>
                            <p:childTnLst>
                              <p:par>
                                <p:cTn id="7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8" dur="100"/>
                                        <p:tgtEl>
                                          <p:spTgt spid="2">
                                            <p:graphicEl>
                                              <a:chart seriesIdx="-4" categoryIdx="1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9" fill="hold">
                            <p:stCondLst>
                              <p:cond delay="19000"/>
                            </p:stCondLst>
                            <p:childTnLst>
                              <p:par>
                                <p:cTn id="7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2" dur="100"/>
                                        <p:tgtEl>
                                          <p:spTgt spid="2">
                                            <p:graphicEl>
                                              <a:chart seriesIdx="-4" categoryIdx="1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19100"/>
                            </p:stCondLst>
                            <p:childTnLst>
                              <p:par>
                                <p:cTn id="7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6" dur="100"/>
                                        <p:tgtEl>
                                          <p:spTgt spid="2">
                                            <p:graphicEl>
                                              <a:chart seriesIdx="-4" categoryIdx="1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19200"/>
                            </p:stCondLst>
                            <p:childTnLst>
                              <p:par>
                                <p:cTn id="7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0" dur="100"/>
                                        <p:tgtEl>
                                          <p:spTgt spid="2">
                                            <p:graphicEl>
                                              <a:chart seriesIdx="-4" categoryIdx="1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1" fill="hold">
                            <p:stCondLst>
                              <p:cond delay="19300"/>
                            </p:stCondLst>
                            <p:childTnLst>
                              <p:par>
                                <p:cTn id="7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4" dur="100"/>
                                        <p:tgtEl>
                                          <p:spTgt spid="2">
                                            <p:graphicEl>
                                              <a:chart seriesIdx="-4" categoryIdx="1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19400"/>
                            </p:stCondLst>
                            <p:childTnLst>
                              <p:par>
                                <p:cTn id="7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8" dur="100"/>
                                        <p:tgtEl>
                                          <p:spTgt spid="2">
                                            <p:graphicEl>
                                              <a:chart seriesIdx="-4" categoryIdx="1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2" dur="100"/>
                                        <p:tgtEl>
                                          <p:spTgt spid="2">
                                            <p:graphicEl>
                                              <a:chart seriesIdx="-4" categoryIdx="1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3" fill="hold">
                            <p:stCondLst>
                              <p:cond delay="19600"/>
                            </p:stCondLst>
                            <p:childTnLst>
                              <p:par>
                                <p:cTn id="7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6" dur="100"/>
                                        <p:tgtEl>
                                          <p:spTgt spid="2">
                                            <p:graphicEl>
                                              <a:chart seriesIdx="-4" categoryIdx="1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19700"/>
                            </p:stCondLst>
                            <p:childTnLst>
                              <p:par>
                                <p:cTn id="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0" dur="100"/>
                                        <p:tgtEl>
                                          <p:spTgt spid="2">
                                            <p:graphicEl>
                                              <a:chart seriesIdx="-4" categoryIdx="1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19800"/>
                            </p:stCondLst>
                            <p:childTnLst>
                              <p:par>
                                <p:cTn id="8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4" dur="100"/>
                                        <p:tgtEl>
                                          <p:spTgt spid="2">
                                            <p:graphicEl>
                                              <a:chart seriesIdx="-4" categoryIdx="1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5" fill="hold">
                            <p:stCondLst>
                              <p:cond delay="19900"/>
                            </p:stCondLst>
                            <p:childTnLst>
                              <p:par>
                                <p:cTn id="8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8" dur="100"/>
                                        <p:tgtEl>
                                          <p:spTgt spid="2">
                                            <p:graphicEl>
                                              <a:chart seriesIdx="-4" categoryIdx="1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2" dur="100"/>
                                        <p:tgtEl>
                                          <p:spTgt spid="2">
                                            <p:graphicEl>
                                              <a:chart seriesIdx="-4" categoryIdx="2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0100"/>
                            </p:stCondLst>
                            <p:childTnLst>
                              <p:par>
                                <p:cTn id="8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6" dur="100"/>
                                        <p:tgtEl>
                                          <p:spTgt spid="2">
                                            <p:graphicEl>
                                              <a:chart seriesIdx="-4" categoryIdx="2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7" fill="hold">
                            <p:stCondLst>
                              <p:cond delay="20200"/>
                            </p:stCondLst>
                            <p:childTnLst>
                              <p:par>
                                <p:cTn id="8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0" dur="100"/>
                                        <p:tgtEl>
                                          <p:spTgt spid="2">
                                            <p:graphicEl>
                                              <a:chart seriesIdx="-4" categoryIdx="2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0300"/>
                            </p:stCondLst>
                            <p:childTnLst>
                              <p:par>
                                <p:cTn id="8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4" dur="100"/>
                                        <p:tgtEl>
                                          <p:spTgt spid="2">
                                            <p:graphicEl>
                                              <a:chart seriesIdx="-4" categoryIdx="2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0400"/>
                            </p:stCondLst>
                            <p:childTnLst>
                              <p:par>
                                <p:cTn id="8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8" dur="100"/>
                                        <p:tgtEl>
                                          <p:spTgt spid="2">
                                            <p:graphicEl>
                                              <a:chart seriesIdx="-4" categoryIdx="2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2" dur="100"/>
                                        <p:tgtEl>
                                          <p:spTgt spid="2">
                                            <p:graphicEl>
                                              <a:chart seriesIdx="-4" categoryIdx="2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0600"/>
                            </p:stCondLst>
                            <p:childTnLst>
                              <p:par>
                                <p:cTn id="8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6" dur="100"/>
                                        <p:tgtEl>
                                          <p:spTgt spid="2">
                                            <p:graphicEl>
                                              <a:chart seriesIdx="-4" categoryIdx="2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0700"/>
                            </p:stCondLst>
                            <p:childTnLst>
                              <p:par>
                                <p:cTn id="8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0" dur="100"/>
                                        <p:tgtEl>
                                          <p:spTgt spid="2">
                                            <p:graphicEl>
                                              <a:chart seriesIdx="-4" categoryIdx="2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1" fill="hold">
                            <p:stCondLst>
                              <p:cond delay="20800"/>
                            </p:stCondLst>
                            <p:childTnLst>
                              <p:par>
                                <p:cTn id="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4" dur="100"/>
                                        <p:tgtEl>
                                          <p:spTgt spid="2">
                                            <p:graphicEl>
                                              <a:chart seriesIdx="-4" categoryIdx="2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0900"/>
                            </p:stCondLst>
                            <p:childTnLst>
                              <p:par>
                                <p:cTn id="8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8" dur="100"/>
                                        <p:tgtEl>
                                          <p:spTgt spid="2">
                                            <p:graphicEl>
                                              <a:chart seriesIdx="-4" categoryIdx="2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1000"/>
                            </p:stCondLst>
                            <p:childTnLst>
                              <p:par>
                                <p:cTn id="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2" dur="100"/>
                                        <p:tgtEl>
                                          <p:spTgt spid="2">
                                            <p:graphicEl>
                                              <a:chart seriesIdx="-4" categoryIdx="2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3" fill="hold">
                            <p:stCondLst>
                              <p:cond delay="21100"/>
                            </p:stCondLst>
                            <p:childTnLst>
                              <p:par>
                                <p:cTn id="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6" dur="100"/>
                                        <p:tgtEl>
                                          <p:spTgt spid="2">
                                            <p:graphicEl>
                                              <a:chart seriesIdx="-4" categoryIdx="2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1200"/>
                            </p:stCondLst>
                            <p:childTnLst>
                              <p:par>
                                <p:cTn id="8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0" dur="100"/>
                                        <p:tgtEl>
                                          <p:spTgt spid="2">
                                            <p:graphicEl>
                                              <a:chart seriesIdx="-4" categoryIdx="2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1300"/>
                            </p:stCondLst>
                            <p:childTnLst>
                              <p:par>
                                <p:cTn id="8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4" dur="100"/>
                                        <p:tgtEl>
                                          <p:spTgt spid="2">
                                            <p:graphicEl>
                                              <a:chart seriesIdx="-4" categoryIdx="2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5" fill="hold">
                            <p:stCondLst>
                              <p:cond delay="21400"/>
                            </p:stCondLst>
                            <p:childTnLst>
                              <p:par>
                                <p:cTn id="8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8" dur="100"/>
                                        <p:tgtEl>
                                          <p:spTgt spid="2">
                                            <p:graphicEl>
                                              <a:chart seriesIdx="-4" categoryIdx="2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1500"/>
                            </p:stCondLst>
                            <p:childTnLst>
                              <p:par>
                                <p:cTn id="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2" dur="100"/>
                                        <p:tgtEl>
                                          <p:spTgt spid="2">
                                            <p:graphicEl>
                                              <a:chart seriesIdx="-4" categoryIdx="2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1600"/>
                            </p:stCondLst>
                            <p:childTnLst>
                              <p:par>
                                <p:cTn id="8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6" dur="100"/>
                                        <p:tgtEl>
                                          <p:spTgt spid="2">
                                            <p:graphicEl>
                                              <a:chart seriesIdx="-4" categoryIdx="2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7" fill="hold">
                            <p:stCondLst>
                              <p:cond delay="21700"/>
                            </p:stCondLst>
                            <p:childTnLst>
                              <p:par>
                                <p:cTn id="8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0" dur="100"/>
                                        <p:tgtEl>
                                          <p:spTgt spid="2">
                                            <p:graphicEl>
                                              <a:chart seriesIdx="-4" categoryIdx="2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1800"/>
                            </p:stCondLst>
                            <p:childTnLst>
                              <p:par>
                                <p:cTn id="8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4" dur="100"/>
                                        <p:tgtEl>
                                          <p:spTgt spid="2">
                                            <p:graphicEl>
                                              <a:chart seriesIdx="-4" categoryIdx="2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1900"/>
                            </p:stCondLst>
                            <p:childTnLst>
                              <p:par>
                                <p:cTn id="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8" dur="100"/>
                                        <p:tgtEl>
                                          <p:spTgt spid="2">
                                            <p:graphicEl>
                                              <a:chart seriesIdx="-4" categoryIdx="2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9" fill="hold">
                            <p:stCondLst>
                              <p:cond delay="22000"/>
                            </p:stCondLst>
                            <p:childTnLst>
                              <p:par>
                                <p:cTn id="8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2" dur="100"/>
                                        <p:tgtEl>
                                          <p:spTgt spid="2">
                                            <p:graphicEl>
                                              <a:chart seriesIdx="-4" categoryIdx="2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2100"/>
                            </p:stCondLst>
                            <p:childTnLst>
                              <p:par>
                                <p:cTn id="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6" dur="100"/>
                                        <p:tgtEl>
                                          <p:spTgt spid="2">
                                            <p:graphicEl>
                                              <a:chart seriesIdx="-4" categoryIdx="2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2200"/>
                            </p:stCondLst>
                            <p:childTnLst>
                              <p:par>
                                <p:cTn id="8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0" dur="100"/>
                                        <p:tgtEl>
                                          <p:spTgt spid="2">
                                            <p:graphicEl>
                                              <a:chart seriesIdx="-4" categoryIdx="2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1" fill="hold">
                            <p:stCondLst>
                              <p:cond delay="22300"/>
                            </p:stCondLst>
                            <p:childTnLst>
                              <p:par>
                                <p:cTn id="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4" dur="100"/>
                                        <p:tgtEl>
                                          <p:spTgt spid="2">
                                            <p:graphicEl>
                                              <a:chart seriesIdx="-4" categoryIdx="2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2400"/>
                            </p:stCondLst>
                            <p:childTnLst>
                              <p:par>
                                <p:cTn id="9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8" dur="100"/>
                                        <p:tgtEl>
                                          <p:spTgt spid="2">
                                            <p:graphicEl>
                                              <a:chart seriesIdx="-4" categoryIdx="2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2500"/>
                            </p:stCondLst>
                            <p:childTnLst>
                              <p:par>
                                <p:cTn id="9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2" dur="100"/>
                                        <p:tgtEl>
                                          <p:spTgt spid="2">
                                            <p:graphicEl>
                                              <a:chart seriesIdx="-4" categoryIdx="2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3" fill="hold">
                            <p:stCondLst>
                              <p:cond delay="22600"/>
                            </p:stCondLst>
                            <p:childTnLst>
                              <p:par>
                                <p:cTn id="9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6" dur="100"/>
                                        <p:tgtEl>
                                          <p:spTgt spid="2">
                                            <p:graphicEl>
                                              <a:chart seriesIdx="-4" categoryIdx="2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2700"/>
                            </p:stCondLst>
                            <p:childTnLst>
                              <p:par>
                                <p:cTn id="9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0" dur="100"/>
                                        <p:tgtEl>
                                          <p:spTgt spid="2">
                                            <p:graphicEl>
                                              <a:chart seriesIdx="-4" categoryIdx="2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2800"/>
                            </p:stCondLst>
                            <p:childTnLst>
                              <p:par>
                                <p:cTn id="9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4" dur="100"/>
                                        <p:tgtEl>
                                          <p:spTgt spid="2">
                                            <p:graphicEl>
                                              <a:chart seriesIdx="-4" categoryIdx="2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5" fill="hold">
                            <p:stCondLst>
                              <p:cond delay="22900"/>
                            </p:stCondLst>
                            <p:childTnLst>
                              <p:par>
                                <p:cTn id="9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8" dur="100"/>
                                        <p:tgtEl>
                                          <p:spTgt spid="2">
                                            <p:graphicEl>
                                              <a:chart seriesIdx="-4" categoryIdx="2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3000"/>
                            </p:stCondLst>
                            <p:childTnLst>
                              <p:par>
                                <p:cTn id="9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2" dur="100"/>
                                        <p:tgtEl>
                                          <p:spTgt spid="2">
                                            <p:graphicEl>
                                              <a:chart seriesIdx="-4" categoryIdx="2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3100"/>
                            </p:stCondLst>
                            <p:childTnLst>
                              <p:par>
                                <p:cTn id="9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6" dur="100"/>
                                        <p:tgtEl>
                                          <p:spTgt spid="2">
                                            <p:graphicEl>
                                              <a:chart seriesIdx="-4" categoryIdx="2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7" fill="hold">
                            <p:stCondLst>
                              <p:cond delay="23200"/>
                            </p:stCondLst>
                            <p:childTnLst>
                              <p:par>
                                <p:cTn id="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0" dur="100"/>
                                        <p:tgtEl>
                                          <p:spTgt spid="2">
                                            <p:graphicEl>
                                              <a:chart seriesIdx="-4" categoryIdx="2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3300"/>
                            </p:stCondLst>
                            <p:childTnLst>
                              <p:par>
                                <p:cTn id="9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4" dur="100"/>
                                        <p:tgtEl>
                                          <p:spTgt spid="2">
                                            <p:graphicEl>
                                              <a:chart seriesIdx="-4" categoryIdx="2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3400"/>
                            </p:stCondLst>
                            <p:childTnLst>
                              <p:par>
                                <p:cTn id="9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8" dur="100"/>
                                        <p:tgtEl>
                                          <p:spTgt spid="2">
                                            <p:graphicEl>
                                              <a:chart seriesIdx="-4" categoryIdx="2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9" fill="hold">
                            <p:stCondLst>
                              <p:cond delay="23500"/>
                            </p:stCondLst>
                            <p:childTnLst>
                              <p:par>
                                <p:cTn id="9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2" dur="100"/>
                                        <p:tgtEl>
                                          <p:spTgt spid="2">
                                            <p:graphicEl>
                                              <a:chart seriesIdx="-4" categoryIdx="2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23600"/>
                            </p:stCondLst>
                            <p:childTnLst>
                              <p:par>
                                <p:cTn id="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6" dur="100"/>
                                        <p:tgtEl>
                                          <p:spTgt spid="2">
                                            <p:graphicEl>
                                              <a:chart seriesIdx="-4" categoryIdx="2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7" fill="hold">
                            <p:stCondLst>
                              <p:cond delay="23700"/>
                            </p:stCondLst>
                            <p:childTnLst>
                              <p:par>
                                <p:cTn id="9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0" dur="100"/>
                                        <p:tgtEl>
                                          <p:spTgt spid="2">
                                            <p:graphicEl>
                                              <a:chart seriesIdx="-4" categoryIdx="2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1" fill="hold">
                            <p:stCondLst>
                              <p:cond delay="23800"/>
                            </p:stCondLst>
                            <p:childTnLst>
                              <p:par>
                                <p:cTn id="9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4" dur="100"/>
                                        <p:tgtEl>
                                          <p:spTgt spid="2">
                                            <p:graphicEl>
                                              <a:chart seriesIdx="-4" categoryIdx="2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5" fill="hold">
                            <p:stCondLst>
                              <p:cond delay="23900"/>
                            </p:stCondLst>
                            <p:childTnLst>
                              <p:par>
                                <p:cTn id="9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8" dur="100"/>
                                        <p:tgtEl>
                                          <p:spTgt spid="2">
                                            <p:graphicEl>
                                              <a:chart seriesIdx="-4" categoryIdx="2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9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2" dur="100"/>
                                        <p:tgtEl>
                                          <p:spTgt spid="2">
                                            <p:graphicEl>
                                              <a:chart seriesIdx="-4" categoryIdx="2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3" fill="hold">
                            <p:stCondLst>
                              <p:cond delay="24100"/>
                            </p:stCondLst>
                            <p:childTnLst>
                              <p:par>
                                <p:cTn id="9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6" dur="100"/>
                                        <p:tgtEl>
                                          <p:spTgt spid="2">
                                            <p:graphicEl>
                                              <a:chart seriesIdx="-4" categoryIdx="2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7" fill="hold">
                            <p:stCondLst>
                              <p:cond delay="24200"/>
                            </p:stCondLst>
                            <p:childTnLst>
                              <p:par>
                                <p:cTn id="9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0" dur="100"/>
                                        <p:tgtEl>
                                          <p:spTgt spid="2">
                                            <p:graphicEl>
                                              <a:chart seriesIdx="-4" categoryIdx="2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1" fill="hold">
                            <p:stCondLst>
                              <p:cond delay="24300"/>
                            </p:stCondLst>
                            <p:childTnLst>
                              <p:par>
                                <p:cTn id="9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4" dur="100"/>
                                        <p:tgtEl>
                                          <p:spTgt spid="2">
                                            <p:graphicEl>
                                              <a:chart seriesIdx="-4" categoryIdx="2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5" fill="hold">
                            <p:stCondLst>
                              <p:cond delay="24400"/>
                            </p:stCondLst>
                            <p:childTnLst>
                              <p:par>
                                <p:cTn id="9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8" dur="100"/>
                                        <p:tgtEl>
                                          <p:spTgt spid="2">
                                            <p:graphicEl>
                                              <a:chart seriesIdx="-4" categoryIdx="2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9" fill="hold">
                            <p:stCondLst>
                              <p:cond delay="24500"/>
                            </p:stCondLst>
                            <p:childTnLst>
                              <p:par>
                                <p:cTn id="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2" dur="100"/>
                                        <p:tgtEl>
                                          <p:spTgt spid="2">
                                            <p:graphicEl>
                                              <a:chart seriesIdx="-4" categoryIdx="2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3" fill="hold">
                            <p:stCondLst>
                              <p:cond delay="24600"/>
                            </p:stCondLst>
                            <p:childTnLst>
                              <p:par>
                                <p:cTn id="9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6" dur="100"/>
                                        <p:tgtEl>
                                          <p:spTgt spid="2">
                                            <p:graphicEl>
                                              <a:chart seriesIdx="-4" categoryIdx="2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7" fill="hold">
                            <p:stCondLst>
                              <p:cond delay="24700"/>
                            </p:stCondLst>
                            <p:childTnLst>
                              <p:par>
                                <p:cTn id="9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0" dur="100"/>
                                        <p:tgtEl>
                                          <p:spTgt spid="2">
                                            <p:graphicEl>
                                              <a:chart seriesIdx="-4" categoryIdx="2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1" fill="hold">
                            <p:stCondLst>
                              <p:cond delay="24800"/>
                            </p:stCondLst>
                            <p:childTnLst>
                              <p:par>
                                <p:cTn id="10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4" dur="100"/>
                                        <p:tgtEl>
                                          <p:spTgt spid="2">
                                            <p:graphicEl>
                                              <a:chart seriesIdx="-4" categoryIdx="2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5" fill="hold">
                            <p:stCondLst>
                              <p:cond delay="24900"/>
                            </p:stCondLst>
                            <p:childTnLst>
                              <p:par>
                                <p:cTn id="1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8" dur="100"/>
                                        <p:tgtEl>
                                          <p:spTgt spid="2">
                                            <p:graphicEl>
                                              <a:chart seriesIdx="-4" categoryIdx="2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2" dur="100"/>
                                        <p:tgtEl>
                                          <p:spTgt spid="2">
                                            <p:graphicEl>
                                              <a:chart seriesIdx="-4" categoryIdx="2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3" fill="hold">
                            <p:stCondLst>
                              <p:cond delay="25100"/>
                            </p:stCondLst>
                            <p:childTnLst>
                              <p:par>
                                <p:cTn id="10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6" dur="100"/>
                                        <p:tgtEl>
                                          <p:spTgt spid="2">
                                            <p:graphicEl>
                                              <a:chart seriesIdx="-4" categoryIdx="2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7" fill="hold">
                            <p:stCondLst>
                              <p:cond delay="25200"/>
                            </p:stCondLst>
                            <p:childTnLst>
                              <p:par>
                                <p:cTn id="10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0" dur="100"/>
                                        <p:tgtEl>
                                          <p:spTgt spid="2">
                                            <p:graphicEl>
                                              <a:chart seriesIdx="-4" categoryIdx="2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1" fill="hold">
                            <p:stCondLst>
                              <p:cond delay="25300"/>
                            </p:stCondLst>
                            <p:childTnLst>
                              <p:par>
                                <p:cTn id="10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4" dur="100"/>
                                        <p:tgtEl>
                                          <p:spTgt spid="2">
                                            <p:graphicEl>
                                              <a:chart seriesIdx="-4" categoryIdx="2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5" fill="hold">
                            <p:stCondLst>
                              <p:cond delay="25400"/>
                            </p:stCondLst>
                            <p:childTnLst>
                              <p:par>
                                <p:cTn id="10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8" dur="100"/>
                                        <p:tgtEl>
                                          <p:spTgt spid="2">
                                            <p:graphicEl>
                                              <a:chart seriesIdx="-4" categoryIdx="2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0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2" dur="100"/>
                                        <p:tgtEl>
                                          <p:spTgt spid="2">
                                            <p:graphicEl>
                                              <a:chart seriesIdx="-4" categoryIdx="2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3" fill="hold">
                            <p:stCondLst>
                              <p:cond delay="25600"/>
                            </p:stCondLst>
                            <p:childTnLst>
                              <p:par>
                                <p:cTn id="10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6" dur="100"/>
                                        <p:tgtEl>
                                          <p:spTgt spid="2">
                                            <p:graphicEl>
                                              <a:chart seriesIdx="-4" categoryIdx="2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7" fill="hold">
                            <p:stCondLst>
                              <p:cond delay="25700"/>
                            </p:stCondLst>
                            <p:childTnLst>
                              <p:par>
                                <p:cTn id="10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0" dur="100"/>
                                        <p:tgtEl>
                                          <p:spTgt spid="2">
                                            <p:graphicEl>
                                              <a:chart seriesIdx="-4" categoryIdx="2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1" fill="hold">
                            <p:stCondLst>
                              <p:cond delay="25800"/>
                            </p:stCondLst>
                            <p:childTnLst>
                              <p:par>
                                <p:cTn id="1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4" dur="100"/>
                                        <p:tgtEl>
                                          <p:spTgt spid="2">
                                            <p:graphicEl>
                                              <a:chart seriesIdx="-4" categoryIdx="2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5" fill="hold">
                            <p:stCondLst>
                              <p:cond delay="25900"/>
                            </p:stCondLst>
                            <p:childTnLst>
                              <p:par>
                                <p:cTn id="10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8" dur="100"/>
                                        <p:tgtEl>
                                          <p:spTgt spid="2">
                                            <p:graphicEl>
                                              <a:chart seriesIdx="-4" categoryIdx="2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2" dur="100"/>
                                        <p:tgtEl>
                                          <p:spTgt spid="2">
                                            <p:graphicEl>
                                              <a:chart seriesIdx="-4" categoryIdx="2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3" fill="hold">
                            <p:stCondLst>
                              <p:cond delay="26100"/>
                            </p:stCondLst>
                            <p:childTnLst>
                              <p:par>
                                <p:cTn id="10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6" dur="100"/>
                                        <p:tgtEl>
                                          <p:spTgt spid="2">
                                            <p:graphicEl>
                                              <a:chart seriesIdx="-4" categoryIdx="2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7" fill="hold">
                            <p:stCondLst>
                              <p:cond delay="26200"/>
                            </p:stCondLst>
                            <p:childTnLst>
                              <p:par>
                                <p:cTn id="1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0" dur="100"/>
                                        <p:tgtEl>
                                          <p:spTgt spid="2">
                                            <p:graphicEl>
                                              <a:chart seriesIdx="-4" categoryIdx="2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1" fill="hold">
                            <p:stCondLst>
                              <p:cond delay="26300"/>
                            </p:stCondLst>
                            <p:childTnLst>
                              <p:par>
                                <p:cTn id="10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4" dur="100"/>
                                        <p:tgtEl>
                                          <p:spTgt spid="2">
                                            <p:graphicEl>
                                              <a:chart seriesIdx="-4" categoryIdx="2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5" fill="hold">
                            <p:stCondLst>
                              <p:cond delay="26400"/>
                            </p:stCondLst>
                            <p:childTnLst>
                              <p:par>
                                <p:cTn id="10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8" dur="100"/>
                                        <p:tgtEl>
                                          <p:spTgt spid="2">
                                            <p:graphicEl>
                                              <a:chart seriesIdx="-4" categoryIdx="2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0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2" dur="100"/>
                                        <p:tgtEl>
                                          <p:spTgt spid="2">
                                            <p:graphicEl>
                                              <a:chart seriesIdx="-4" categoryIdx="2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3" fill="hold">
                            <p:stCondLst>
                              <p:cond delay="26600"/>
                            </p:stCondLst>
                            <p:childTnLst>
                              <p:par>
                                <p:cTn id="10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6" dur="100"/>
                                        <p:tgtEl>
                                          <p:spTgt spid="2">
                                            <p:graphicEl>
                                              <a:chart seriesIdx="-4" categoryIdx="2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7" fill="hold">
                            <p:stCondLst>
                              <p:cond delay="26700"/>
                            </p:stCondLst>
                            <p:childTnLst>
                              <p:par>
                                <p:cTn id="10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0" dur="100"/>
                                        <p:tgtEl>
                                          <p:spTgt spid="2">
                                            <p:graphicEl>
                                              <a:chart seriesIdx="-4" categoryIdx="2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1" fill="hold">
                            <p:stCondLst>
                              <p:cond delay="26800"/>
                            </p:stCondLst>
                            <p:childTnLst>
                              <p:par>
                                <p:cTn id="10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4" dur="100"/>
                                        <p:tgtEl>
                                          <p:spTgt spid="2">
                                            <p:graphicEl>
                                              <a:chart seriesIdx="-4" categoryIdx="2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5" fill="hold">
                            <p:stCondLst>
                              <p:cond delay="26900"/>
                            </p:stCondLst>
                            <p:childTnLst>
                              <p:par>
                                <p:cTn id="10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8" dur="100"/>
                                        <p:tgtEl>
                                          <p:spTgt spid="2">
                                            <p:graphicEl>
                                              <a:chart seriesIdx="-4" categoryIdx="2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9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2" dur="100"/>
                                        <p:tgtEl>
                                          <p:spTgt spid="2">
                                            <p:graphicEl>
                                              <a:chart seriesIdx="-4" categoryIdx="2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3" fill="hold">
                            <p:stCondLst>
                              <p:cond delay="27100"/>
                            </p:stCondLst>
                            <p:childTnLst>
                              <p:par>
                                <p:cTn id="1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6" dur="100"/>
                                        <p:tgtEl>
                                          <p:spTgt spid="2">
                                            <p:graphicEl>
                                              <a:chart seriesIdx="-4" categoryIdx="2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7" fill="hold">
                            <p:stCondLst>
                              <p:cond delay="27200"/>
                            </p:stCondLst>
                            <p:childTnLst>
                              <p:par>
                                <p:cTn id="10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0" dur="100"/>
                                        <p:tgtEl>
                                          <p:spTgt spid="2">
                                            <p:graphicEl>
                                              <a:chart seriesIdx="-4" categoryIdx="2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1" fill="hold">
                            <p:stCondLst>
                              <p:cond delay="27300"/>
                            </p:stCondLst>
                            <p:childTnLst>
                              <p:par>
                                <p:cTn id="1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4" dur="100"/>
                                        <p:tgtEl>
                                          <p:spTgt spid="2">
                                            <p:graphicEl>
                                              <a:chart seriesIdx="-4" categoryIdx="2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5" fill="hold">
                            <p:stCondLst>
                              <p:cond delay="27400"/>
                            </p:stCondLst>
                            <p:childTnLst>
                              <p:par>
                                <p:cTn id="1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8" dur="100"/>
                                        <p:tgtEl>
                                          <p:spTgt spid="2">
                                            <p:graphicEl>
                                              <a:chart seriesIdx="-4" categoryIdx="2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9" fill="hold">
                            <p:stCondLst>
                              <p:cond delay="27500"/>
                            </p:stCondLst>
                            <p:childTnLst>
                              <p:par>
                                <p:cTn id="1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2" dur="100"/>
                                        <p:tgtEl>
                                          <p:spTgt spid="2">
                                            <p:graphicEl>
                                              <a:chart seriesIdx="-4" categoryIdx="2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3" fill="hold">
                            <p:stCondLst>
                              <p:cond delay="27600"/>
                            </p:stCondLst>
                            <p:childTnLst>
                              <p:par>
                                <p:cTn id="1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6" dur="100"/>
                                        <p:tgtEl>
                                          <p:spTgt spid="2">
                                            <p:graphicEl>
                                              <a:chart seriesIdx="-4" categoryIdx="2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7" fill="hold">
                            <p:stCondLst>
                              <p:cond delay="27700"/>
                            </p:stCondLst>
                            <p:childTnLst>
                              <p:par>
                                <p:cTn id="1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0" dur="100"/>
                                        <p:tgtEl>
                                          <p:spTgt spid="2">
                                            <p:graphicEl>
                                              <a:chart seriesIdx="-4" categoryIdx="2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>
                            <p:stCondLst>
                              <p:cond delay="27800"/>
                            </p:stCondLst>
                            <p:childTnLst>
                              <p:par>
                                <p:cTn id="1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4" dur="100"/>
                                        <p:tgtEl>
                                          <p:spTgt spid="2">
                                            <p:graphicEl>
                                              <a:chart seriesIdx="-4" categoryIdx="2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5" fill="hold">
                            <p:stCondLst>
                              <p:cond delay="27900"/>
                            </p:stCondLst>
                            <p:childTnLst>
                              <p:par>
                                <p:cTn id="1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8" dur="100"/>
                                        <p:tgtEl>
                                          <p:spTgt spid="2">
                                            <p:graphicEl>
                                              <a:chart seriesIdx="-4" categoryIdx="2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2" dur="100"/>
                                        <p:tgtEl>
                                          <p:spTgt spid="2">
                                            <p:graphicEl>
                                              <a:chart seriesIdx="-4" categoryIdx="2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3" fill="hold">
                            <p:stCondLst>
                              <p:cond delay="28100"/>
                            </p:stCondLst>
                            <p:childTnLst>
                              <p:par>
                                <p:cTn id="1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6" dur="100"/>
                                        <p:tgtEl>
                                          <p:spTgt spid="2">
                                            <p:graphicEl>
                                              <a:chart seriesIdx="-4" categoryIdx="2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7" fill="hold">
                            <p:stCondLst>
                              <p:cond delay="28200"/>
                            </p:stCondLst>
                            <p:childTnLst>
                              <p:par>
                                <p:cTn id="1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0" dur="100"/>
                                        <p:tgtEl>
                                          <p:spTgt spid="2">
                                            <p:graphicEl>
                                              <a:chart seriesIdx="-4" categoryIdx="2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1" fill="hold">
                            <p:stCondLst>
                              <p:cond delay="28300"/>
                            </p:stCondLst>
                            <p:childTnLst>
                              <p:par>
                                <p:cTn id="1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4" dur="100"/>
                                        <p:tgtEl>
                                          <p:spTgt spid="2">
                                            <p:graphicEl>
                                              <a:chart seriesIdx="-4" categoryIdx="2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5" fill="hold">
                            <p:stCondLst>
                              <p:cond delay="28400"/>
                            </p:stCondLst>
                            <p:childTnLst>
                              <p:par>
                                <p:cTn id="1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8" dur="100"/>
                                        <p:tgtEl>
                                          <p:spTgt spid="2">
                                            <p:graphicEl>
                                              <a:chart seriesIdx="-4" categoryIdx="2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9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2" dur="100"/>
                                        <p:tgtEl>
                                          <p:spTgt spid="2">
                                            <p:graphicEl>
                                              <a:chart seriesIdx="-4" categoryIdx="2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3" fill="hold">
                            <p:stCondLst>
                              <p:cond delay="28600"/>
                            </p:stCondLst>
                            <p:childTnLst>
                              <p:par>
                                <p:cTn id="1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6" dur="100"/>
                                        <p:tgtEl>
                                          <p:spTgt spid="2">
                                            <p:graphicEl>
                                              <a:chart seriesIdx="-4" categoryIdx="2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7" fill="hold">
                            <p:stCondLst>
                              <p:cond delay="28700"/>
                            </p:stCondLst>
                            <p:childTnLst>
                              <p:par>
                                <p:cTn id="1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0" dur="100"/>
                                        <p:tgtEl>
                                          <p:spTgt spid="2">
                                            <p:graphicEl>
                                              <a:chart seriesIdx="-4" categoryIdx="2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1" fill="hold">
                            <p:stCondLst>
                              <p:cond delay="28800"/>
                            </p:stCondLst>
                            <p:childTnLst>
                              <p:par>
                                <p:cTn id="1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4" dur="100"/>
                                        <p:tgtEl>
                                          <p:spTgt spid="2">
                                            <p:graphicEl>
                                              <a:chart seriesIdx="-4" categoryIdx="2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5" fill="hold">
                            <p:stCondLst>
                              <p:cond delay="28900"/>
                            </p:stCondLst>
                            <p:childTnLst>
                              <p:par>
                                <p:cTn id="1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8" dur="100"/>
                                        <p:tgtEl>
                                          <p:spTgt spid="2">
                                            <p:graphicEl>
                                              <a:chart seriesIdx="-4" categoryIdx="2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2" dur="100"/>
                                        <p:tgtEl>
                                          <p:spTgt spid="2">
                                            <p:graphicEl>
                                              <a:chart seriesIdx="-4" categoryIdx="2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3" fill="hold">
                            <p:stCondLst>
                              <p:cond delay="29100"/>
                            </p:stCondLst>
                            <p:childTnLst>
                              <p:par>
                                <p:cTn id="1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6" dur="100"/>
                                        <p:tgtEl>
                                          <p:spTgt spid="2">
                                            <p:graphicEl>
                                              <a:chart seriesIdx="-4" categoryIdx="2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7" fill="hold">
                            <p:stCondLst>
                              <p:cond delay="29200"/>
                            </p:stCondLst>
                            <p:childTnLst>
                              <p:par>
                                <p:cTn id="1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0" dur="100"/>
                                        <p:tgtEl>
                                          <p:spTgt spid="2">
                                            <p:graphicEl>
                                              <a:chart seriesIdx="-4" categoryIdx="2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1" fill="hold">
                            <p:stCondLst>
                              <p:cond delay="29300"/>
                            </p:stCondLst>
                            <p:childTnLst>
                              <p:par>
                                <p:cTn id="1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4" dur="100"/>
                                        <p:tgtEl>
                                          <p:spTgt spid="2">
                                            <p:graphicEl>
                                              <a:chart seriesIdx="-4" categoryIdx="2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5" fill="hold">
                            <p:stCondLst>
                              <p:cond delay="29400"/>
                            </p:stCondLst>
                            <p:childTnLst>
                              <p:par>
                                <p:cTn id="1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8" dur="100"/>
                                        <p:tgtEl>
                                          <p:spTgt spid="2">
                                            <p:graphicEl>
                                              <a:chart seriesIdx="-4" categoryIdx="2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2" dur="100"/>
                                        <p:tgtEl>
                                          <p:spTgt spid="2">
                                            <p:graphicEl>
                                              <a:chart seriesIdx="-4" categoryIdx="2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3" fill="hold">
                            <p:stCondLst>
                              <p:cond delay="29600"/>
                            </p:stCondLst>
                            <p:childTnLst>
                              <p:par>
                                <p:cTn id="1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6" dur="100"/>
                                        <p:tgtEl>
                                          <p:spTgt spid="2">
                                            <p:graphicEl>
                                              <a:chart seriesIdx="-4" categoryIdx="2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7" fill="hold">
                            <p:stCondLst>
                              <p:cond delay="29700"/>
                            </p:stCondLst>
                            <p:childTnLst>
                              <p:par>
                                <p:cTn id="1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0" dur="100"/>
                                        <p:tgtEl>
                                          <p:spTgt spid="2">
                                            <p:graphicEl>
                                              <a:chart seriesIdx="-4" categoryIdx="2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1" fill="hold">
                            <p:stCondLst>
                              <p:cond delay="29800"/>
                            </p:stCondLst>
                            <p:childTnLst>
                              <p:par>
                                <p:cTn id="1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4" dur="100"/>
                                        <p:tgtEl>
                                          <p:spTgt spid="2">
                                            <p:graphicEl>
                                              <a:chart seriesIdx="-4" categoryIdx="2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5" fill="hold">
                            <p:stCondLst>
                              <p:cond delay="29900"/>
                            </p:stCondLst>
                            <p:childTnLst>
                              <p:par>
                                <p:cTn id="1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8" dur="100"/>
                                        <p:tgtEl>
                                          <p:spTgt spid="2">
                                            <p:graphicEl>
                                              <a:chart seriesIdx="-4" categoryIdx="2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2" dur="100"/>
                                        <p:tgtEl>
                                          <p:spTgt spid="2">
                                            <p:graphicEl>
                                              <a:chart seriesIdx="-4" categoryIdx="3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3" fill="hold">
                            <p:stCondLst>
                              <p:cond delay="30100"/>
                            </p:stCondLst>
                            <p:childTnLst>
                              <p:par>
                                <p:cTn id="1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6" dur="100"/>
                                        <p:tgtEl>
                                          <p:spTgt spid="2">
                                            <p:graphicEl>
                                              <a:chart seriesIdx="-4" categoryIdx="3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7" fill="hold">
                            <p:stCondLst>
                              <p:cond delay="30200"/>
                            </p:stCondLst>
                            <p:childTnLst>
                              <p:par>
                                <p:cTn id="1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0" dur="100"/>
                                        <p:tgtEl>
                                          <p:spTgt spid="2">
                                            <p:graphicEl>
                                              <a:chart seriesIdx="-4" categoryIdx="3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1" fill="hold">
                            <p:stCondLst>
                              <p:cond delay="30300"/>
                            </p:stCondLst>
                            <p:childTnLst>
                              <p:par>
                                <p:cTn id="1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4" dur="100"/>
                                        <p:tgtEl>
                                          <p:spTgt spid="2">
                                            <p:graphicEl>
                                              <a:chart seriesIdx="-4" categoryIdx="3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5" fill="hold">
                            <p:stCondLst>
                              <p:cond delay="30400"/>
                            </p:stCondLst>
                            <p:childTnLst>
                              <p:par>
                                <p:cTn id="1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8" dur="100"/>
                                        <p:tgtEl>
                                          <p:spTgt spid="2">
                                            <p:graphicEl>
                                              <a:chart seriesIdx="-4" categoryIdx="3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2" dur="100"/>
                                        <p:tgtEl>
                                          <p:spTgt spid="2">
                                            <p:graphicEl>
                                              <a:chart seriesIdx="-4" categoryIdx="3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3" fill="hold">
                            <p:stCondLst>
                              <p:cond delay="30600"/>
                            </p:stCondLst>
                            <p:childTnLst>
                              <p:par>
                                <p:cTn id="1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6" dur="100"/>
                                        <p:tgtEl>
                                          <p:spTgt spid="2">
                                            <p:graphicEl>
                                              <a:chart seriesIdx="-4" categoryIdx="3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7" fill="hold">
                            <p:stCondLst>
                              <p:cond delay="30700"/>
                            </p:stCondLst>
                            <p:childTnLst>
                              <p:par>
                                <p:cTn id="1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0" dur="100"/>
                                        <p:tgtEl>
                                          <p:spTgt spid="2">
                                            <p:graphicEl>
                                              <a:chart seriesIdx="-4" categoryIdx="3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1" fill="hold">
                            <p:stCondLst>
                              <p:cond delay="30800"/>
                            </p:stCondLst>
                            <p:childTnLst>
                              <p:par>
                                <p:cTn id="1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4" dur="100"/>
                                        <p:tgtEl>
                                          <p:spTgt spid="2">
                                            <p:graphicEl>
                                              <a:chart seriesIdx="-4" categoryIdx="3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5" fill="hold">
                            <p:stCondLst>
                              <p:cond delay="30900"/>
                            </p:stCondLst>
                            <p:childTnLst>
                              <p:par>
                                <p:cTn id="1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8" dur="100"/>
                                        <p:tgtEl>
                                          <p:spTgt spid="2">
                                            <p:graphicEl>
                                              <a:chart seriesIdx="-4" categoryIdx="3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2" dur="100"/>
                                        <p:tgtEl>
                                          <p:spTgt spid="2">
                                            <p:graphicEl>
                                              <a:chart seriesIdx="-4" categoryIdx="3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3" fill="hold">
                            <p:stCondLst>
                              <p:cond delay="31100"/>
                            </p:stCondLst>
                            <p:childTnLst>
                              <p:par>
                                <p:cTn id="1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6" dur="100"/>
                                        <p:tgtEl>
                                          <p:spTgt spid="2">
                                            <p:graphicEl>
                                              <a:chart seriesIdx="-4" categoryIdx="3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7" fill="hold">
                            <p:stCondLst>
                              <p:cond delay="31200"/>
                            </p:stCondLst>
                            <p:childTnLst>
                              <p:par>
                                <p:cTn id="1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0" dur="100"/>
                                        <p:tgtEl>
                                          <p:spTgt spid="2">
                                            <p:graphicEl>
                                              <a:chart seriesIdx="-4" categoryIdx="3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1" fill="hold">
                            <p:stCondLst>
                              <p:cond delay="31300"/>
                            </p:stCondLst>
                            <p:childTnLst>
                              <p:par>
                                <p:cTn id="1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4" dur="100"/>
                                        <p:tgtEl>
                                          <p:spTgt spid="2">
                                            <p:graphicEl>
                                              <a:chart seriesIdx="-4" categoryIdx="3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5" fill="hold">
                            <p:stCondLst>
                              <p:cond delay="31400"/>
                            </p:stCondLst>
                            <p:childTnLst>
                              <p:par>
                                <p:cTn id="1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8" dur="100"/>
                                        <p:tgtEl>
                                          <p:spTgt spid="2">
                                            <p:graphicEl>
                                              <a:chart seriesIdx="-4" categoryIdx="3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9" fill="hold">
                            <p:stCondLst>
                              <p:cond delay="31500"/>
                            </p:stCondLst>
                            <p:childTnLst>
                              <p:par>
                                <p:cTn id="1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2" dur="100"/>
                                        <p:tgtEl>
                                          <p:spTgt spid="2">
                                            <p:graphicEl>
                                              <a:chart seriesIdx="-4" categoryIdx="3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3" fill="hold">
                            <p:stCondLst>
                              <p:cond delay="31600"/>
                            </p:stCondLst>
                            <p:childTnLst>
                              <p:par>
                                <p:cTn id="1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6" dur="100"/>
                                        <p:tgtEl>
                                          <p:spTgt spid="2">
                                            <p:graphicEl>
                                              <a:chart seriesIdx="-4" categoryIdx="3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7" fill="hold">
                            <p:stCondLst>
                              <p:cond delay="31700"/>
                            </p:stCondLst>
                            <p:childTnLst>
                              <p:par>
                                <p:cTn id="1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0" dur="100"/>
                                        <p:tgtEl>
                                          <p:spTgt spid="2">
                                            <p:graphicEl>
                                              <a:chart seriesIdx="-4" categoryIdx="3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1" fill="hold">
                            <p:stCondLst>
                              <p:cond delay="31800"/>
                            </p:stCondLst>
                            <p:childTnLst>
                              <p:par>
                                <p:cTn id="1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4" dur="100"/>
                                        <p:tgtEl>
                                          <p:spTgt spid="2">
                                            <p:graphicEl>
                                              <a:chart seriesIdx="-4" categoryIdx="3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5" fill="hold">
                            <p:stCondLst>
                              <p:cond delay="31900"/>
                            </p:stCondLst>
                            <p:childTnLst>
                              <p:par>
                                <p:cTn id="1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8" dur="100"/>
                                        <p:tgtEl>
                                          <p:spTgt spid="2">
                                            <p:graphicEl>
                                              <a:chart seriesIdx="-4" categoryIdx="3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9" fill="hold">
                            <p:stCondLst>
                              <p:cond delay="32000"/>
                            </p:stCondLst>
                            <p:childTnLst>
                              <p:par>
                                <p:cTn id="1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2" dur="100"/>
                                        <p:tgtEl>
                                          <p:spTgt spid="2">
                                            <p:graphicEl>
                                              <a:chart seriesIdx="-4" categoryIdx="3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3" fill="hold">
                            <p:stCondLst>
                              <p:cond delay="32100"/>
                            </p:stCondLst>
                            <p:childTnLst>
                              <p:par>
                                <p:cTn id="1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6" dur="100"/>
                                        <p:tgtEl>
                                          <p:spTgt spid="2">
                                            <p:graphicEl>
                                              <a:chart seriesIdx="-4" categoryIdx="3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7" fill="hold">
                            <p:stCondLst>
                              <p:cond delay="32200"/>
                            </p:stCondLst>
                            <p:childTnLst>
                              <p:par>
                                <p:cTn id="1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0" dur="100"/>
                                        <p:tgtEl>
                                          <p:spTgt spid="2">
                                            <p:graphicEl>
                                              <a:chart seriesIdx="-4" categoryIdx="3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1" fill="hold">
                            <p:stCondLst>
                              <p:cond delay="32300"/>
                            </p:stCondLst>
                            <p:childTnLst>
                              <p:par>
                                <p:cTn id="1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4" dur="100"/>
                                        <p:tgtEl>
                                          <p:spTgt spid="2">
                                            <p:graphicEl>
                                              <a:chart seriesIdx="-4" categoryIdx="3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5" fill="hold">
                            <p:stCondLst>
                              <p:cond delay="32400"/>
                            </p:stCondLst>
                            <p:childTnLst>
                              <p:par>
                                <p:cTn id="1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8" dur="100"/>
                                        <p:tgtEl>
                                          <p:spTgt spid="2">
                                            <p:graphicEl>
                                              <a:chart seriesIdx="-4" categoryIdx="3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2" dur="100"/>
                                        <p:tgtEl>
                                          <p:spTgt spid="2">
                                            <p:graphicEl>
                                              <a:chart seriesIdx="-4" categoryIdx="3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3" fill="hold">
                            <p:stCondLst>
                              <p:cond delay="32600"/>
                            </p:stCondLst>
                            <p:childTnLst>
                              <p:par>
                                <p:cTn id="1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6" dur="100"/>
                                        <p:tgtEl>
                                          <p:spTgt spid="2">
                                            <p:graphicEl>
                                              <a:chart seriesIdx="-4" categoryIdx="3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7" fill="hold">
                            <p:stCondLst>
                              <p:cond delay="32700"/>
                            </p:stCondLst>
                            <p:childTnLst>
                              <p:par>
                                <p:cTn id="1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0" dur="100"/>
                                        <p:tgtEl>
                                          <p:spTgt spid="2">
                                            <p:graphicEl>
                                              <a:chart seriesIdx="-4" categoryIdx="3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1" fill="hold">
                            <p:stCondLst>
                              <p:cond delay="32800"/>
                            </p:stCondLst>
                            <p:childTnLst>
                              <p:par>
                                <p:cTn id="1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4" dur="100"/>
                                        <p:tgtEl>
                                          <p:spTgt spid="2">
                                            <p:graphicEl>
                                              <a:chart seriesIdx="-4" categoryIdx="3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5" fill="hold">
                            <p:stCondLst>
                              <p:cond delay="32900"/>
                            </p:stCondLst>
                            <p:childTnLst>
                              <p:par>
                                <p:cTn id="1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8" dur="100"/>
                                        <p:tgtEl>
                                          <p:spTgt spid="2">
                                            <p:graphicEl>
                                              <a:chart seriesIdx="-4" categoryIdx="3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2" dur="100"/>
                                        <p:tgtEl>
                                          <p:spTgt spid="2">
                                            <p:graphicEl>
                                              <a:chart seriesIdx="-4" categoryIdx="3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3" fill="hold">
                            <p:stCondLst>
                              <p:cond delay="33100"/>
                            </p:stCondLst>
                            <p:childTnLst>
                              <p:par>
                                <p:cTn id="1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6" dur="100"/>
                                        <p:tgtEl>
                                          <p:spTgt spid="2">
                                            <p:graphicEl>
                                              <a:chart seriesIdx="-4" categoryIdx="3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7" fill="hold">
                            <p:stCondLst>
                              <p:cond delay="33200"/>
                            </p:stCondLst>
                            <p:childTnLst>
                              <p:par>
                                <p:cTn id="1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0" dur="100"/>
                                        <p:tgtEl>
                                          <p:spTgt spid="2">
                                            <p:graphicEl>
                                              <a:chart seriesIdx="-4" categoryIdx="3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1" fill="hold">
                            <p:stCondLst>
                              <p:cond delay="33300"/>
                            </p:stCondLst>
                            <p:childTnLst>
                              <p:par>
                                <p:cTn id="1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4" dur="100"/>
                                        <p:tgtEl>
                                          <p:spTgt spid="2">
                                            <p:graphicEl>
                                              <a:chart seriesIdx="-4" categoryIdx="3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5" fill="hold">
                            <p:stCondLst>
                              <p:cond delay="33400"/>
                            </p:stCondLst>
                            <p:childTnLst>
                              <p:par>
                                <p:cTn id="1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8" dur="100"/>
                                        <p:tgtEl>
                                          <p:spTgt spid="2">
                                            <p:graphicEl>
                                              <a:chart seriesIdx="-4" categoryIdx="3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2" dur="100"/>
                                        <p:tgtEl>
                                          <p:spTgt spid="2">
                                            <p:graphicEl>
                                              <a:chart seriesIdx="-4" categoryIdx="3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3" fill="hold">
                            <p:stCondLst>
                              <p:cond delay="33600"/>
                            </p:stCondLst>
                            <p:childTnLst>
                              <p:par>
                                <p:cTn id="1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6" dur="100"/>
                                        <p:tgtEl>
                                          <p:spTgt spid="2">
                                            <p:graphicEl>
                                              <a:chart seriesIdx="-4" categoryIdx="3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7" fill="hold">
                            <p:stCondLst>
                              <p:cond delay="33700"/>
                            </p:stCondLst>
                            <p:childTnLst>
                              <p:par>
                                <p:cTn id="1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0" dur="100"/>
                                        <p:tgtEl>
                                          <p:spTgt spid="2">
                                            <p:graphicEl>
                                              <a:chart seriesIdx="-4" categoryIdx="3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1" fill="hold">
                            <p:stCondLst>
                              <p:cond delay="33800"/>
                            </p:stCondLst>
                            <p:childTnLst>
                              <p:par>
                                <p:cTn id="1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4" dur="100"/>
                                        <p:tgtEl>
                                          <p:spTgt spid="2">
                                            <p:graphicEl>
                                              <a:chart seriesIdx="-4" categoryIdx="3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5" fill="hold">
                            <p:stCondLst>
                              <p:cond delay="33900"/>
                            </p:stCondLst>
                            <p:childTnLst>
                              <p:par>
                                <p:cTn id="1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8" dur="100"/>
                                        <p:tgtEl>
                                          <p:spTgt spid="2">
                                            <p:graphicEl>
                                              <a:chart seriesIdx="-4" categoryIdx="3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2" dur="100"/>
                                        <p:tgtEl>
                                          <p:spTgt spid="2">
                                            <p:graphicEl>
                                              <a:chart seriesIdx="-4" categoryIdx="3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3" fill="hold">
                            <p:stCondLst>
                              <p:cond delay="34100"/>
                            </p:stCondLst>
                            <p:childTnLst>
                              <p:par>
                                <p:cTn id="1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6" dur="100"/>
                                        <p:tgtEl>
                                          <p:spTgt spid="2">
                                            <p:graphicEl>
                                              <a:chart seriesIdx="-4" categoryIdx="3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7" fill="hold">
                            <p:stCondLst>
                              <p:cond delay="34200"/>
                            </p:stCondLst>
                            <p:childTnLst>
                              <p:par>
                                <p:cTn id="1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0" dur="100"/>
                                        <p:tgtEl>
                                          <p:spTgt spid="2">
                                            <p:graphicEl>
                                              <a:chart seriesIdx="-4" categoryIdx="3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1" fill="hold">
                            <p:stCondLst>
                              <p:cond delay="34300"/>
                            </p:stCondLst>
                            <p:childTnLst>
                              <p:par>
                                <p:cTn id="1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4" dur="100"/>
                                        <p:tgtEl>
                                          <p:spTgt spid="2">
                                            <p:graphicEl>
                                              <a:chart seriesIdx="-4" categoryIdx="3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5" fill="hold">
                            <p:stCondLst>
                              <p:cond delay="34400"/>
                            </p:stCondLst>
                            <p:childTnLst>
                              <p:par>
                                <p:cTn id="1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8" dur="100"/>
                                        <p:tgtEl>
                                          <p:spTgt spid="2">
                                            <p:graphicEl>
                                              <a:chart seriesIdx="-4" categoryIdx="3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9" fill="hold">
                            <p:stCondLst>
                              <p:cond delay="34500"/>
                            </p:stCondLst>
                            <p:childTnLst>
                              <p:par>
                                <p:cTn id="1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2" dur="100"/>
                                        <p:tgtEl>
                                          <p:spTgt spid="2">
                                            <p:graphicEl>
                                              <a:chart seriesIdx="-4" categoryIdx="3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3" fill="hold">
                            <p:stCondLst>
                              <p:cond delay="34600"/>
                            </p:stCondLst>
                            <p:childTnLst>
                              <p:par>
                                <p:cTn id="1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6" dur="100"/>
                                        <p:tgtEl>
                                          <p:spTgt spid="2">
                                            <p:graphicEl>
                                              <a:chart seriesIdx="-4" categoryIdx="3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7" fill="hold">
                            <p:stCondLst>
                              <p:cond delay="34700"/>
                            </p:stCondLst>
                            <p:childTnLst>
                              <p:par>
                                <p:cTn id="1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0" dur="100"/>
                                        <p:tgtEl>
                                          <p:spTgt spid="2">
                                            <p:graphicEl>
                                              <a:chart seriesIdx="-4" categoryIdx="3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1" fill="hold">
                            <p:stCondLst>
                              <p:cond delay="34800"/>
                            </p:stCondLst>
                            <p:childTnLst>
                              <p:par>
                                <p:cTn id="1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4" dur="100"/>
                                        <p:tgtEl>
                                          <p:spTgt spid="2">
                                            <p:graphicEl>
                                              <a:chart seriesIdx="-4" categoryIdx="3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5" fill="hold">
                            <p:stCondLst>
                              <p:cond delay="34900"/>
                            </p:stCondLst>
                            <p:childTnLst>
                              <p:par>
                                <p:cTn id="1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8" dur="100"/>
                                        <p:tgtEl>
                                          <p:spTgt spid="2">
                                            <p:graphicEl>
                                              <a:chart seriesIdx="-4" categoryIdx="3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9" fill="hold">
                            <p:stCondLst>
                              <p:cond delay="35000"/>
                            </p:stCondLst>
                            <p:childTnLst>
                              <p:par>
                                <p:cTn id="1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2" dur="100"/>
                                        <p:tgtEl>
                                          <p:spTgt spid="2">
                                            <p:graphicEl>
                                              <a:chart seriesIdx="-4" categoryIdx="3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3" fill="hold">
                            <p:stCondLst>
                              <p:cond delay="35100"/>
                            </p:stCondLst>
                            <p:childTnLst>
                              <p:par>
                                <p:cTn id="1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6" dur="100"/>
                                        <p:tgtEl>
                                          <p:spTgt spid="2">
                                            <p:graphicEl>
                                              <a:chart seriesIdx="-4" categoryIdx="3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7" fill="hold">
                            <p:stCondLst>
                              <p:cond delay="35200"/>
                            </p:stCondLst>
                            <p:childTnLst>
                              <p:par>
                                <p:cTn id="1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0" dur="100"/>
                                        <p:tgtEl>
                                          <p:spTgt spid="2">
                                            <p:graphicEl>
                                              <a:chart seriesIdx="-4" categoryIdx="3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1" fill="hold">
                            <p:stCondLst>
                              <p:cond delay="35300"/>
                            </p:stCondLst>
                            <p:childTnLst>
                              <p:par>
                                <p:cTn id="1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4" dur="100"/>
                                        <p:tgtEl>
                                          <p:spTgt spid="2">
                                            <p:graphicEl>
                                              <a:chart seriesIdx="-4" categoryIdx="3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5" fill="hold">
                            <p:stCondLst>
                              <p:cond delay="35400"/>
                            </p:stCondLst>
                            <p:childTnLst>
                              <p:par>
                                <p:cTn id="1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8" dur="100"/>
                                        <p:tgtEl>
                                          <p:spTgt spid="2">
                                            <p:graphicEl>
                                              <a:chart seriesIdx="-4" categoryIdx="3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2" dur="100"/>
                                        <p:tgtEl>
                                          <p:spTgt spid="2">
                                            <p:graphicEl>
                                              <a:chart seriesIdx="-4" categoryIdx="3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3" fill="hold">
                            <p:stCondLst>
                              <p:cond delay="35600"/>
                            </p:stCondLst>
                            <p:childTnLst>
                              <p:par>
                                <p:cTn id="1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6" dur="100"/>
                                        <p:tgtEl>
                                          <p:spTgt spid="2">
                                            <p:graphicEl>
                                              <a:chart seriesIdx="-4" categoryIdx="3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7" fill="hold">
                            <p:stCondLst>
                              <p:cond delay="35700"/>
                            </p:stCondLst>
                            <p:childTnLst>
                              <p:par>
                                <p:cTn id="1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0" dur="100"/>
                                        <p:tgtEl>
                                          <p:spTgt spid="2">
                                            <p:graphicEl>
                                              <a:chart seriesIdx="-4" categoryIdx="3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1" fill="hold">
                            <p:stCondLst>
                              <p:cond delay="35800"/>
                            </p:stCondLst>
                            <p:childTnLst>
                              <p:par>
                                <p:cTn id="1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4" dur="100"/>
                                        <p:tgtEl>
                                          <p:spTgt spid="2">
                                            <p:graphicEl>
                                              <a:chart seriesIdx="-4" categoryIdx="3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5" fill="hold">
                            <p:stCondLst>
                              <p:cond delay="35900"/>
                            </p:stCondLst>
                            <p:childTnLst>
                              <p:par>
                                <p:cTn id="1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8" dur="100"/>
                                        <p:tgtEl>
                                          <p:spTgt spid="2">
                                            <p:graphicEl>
                                              <a:chart seriesIdx="-4" categoryIdx="3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9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2" dur="100"/>
                                        <p:tgtEl>
                                          <p:spTgt spid="2">
                                            <p:graphicEl>
                                              <a:chart seriesIdx="-4" categoryIdx="3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3" fill="hold">
                            <p:stCondLst>
                              <p:cond delay="36100"/>
                            </p:stCondLst>
                            <p:childTnLst>
                              <p:par>
                                <p:cTn id="1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6" dur="100"/>
                                        <p:tgtEl>
                                          <p:spTgt spid="2">
                                            <p:graphicEl>
                                              <a:chart seriesIdx="-4" categoryIdx="3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7" fill="hold">
                            <p:stCondLst>
                              <p:cond delay="36200"/>
                            </p:stCondLst>
                            <p:childTnLst>
                              <p:par>
                                <p:cTn id="1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0" dur="100"/>
                                        <p:tgtEl>
                                          <p:spTgt spid="2">
                                            <p:graphicEl>
                                              <a:chart seriesIdx="-4" categoryIdx="3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1" fill="hold">
                            <p:stCondLst>
                              <p:cond delay="36300"/>
                            </p:stCondLst>
                            <p:childTnLst>
                              <p:par>
                                <p:cTn id="1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4" dur="100"/>
                                        <p:tgtEl>
                                          <p:spTgt spid="2">
                                            <p:graphicEl>
                                              <a:chart seriesIdx="-4" categoryIdx="3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5" fill="hold">
                            <p:stCondLst>
                              <p:cond delay="36400"/>
                            </p:stCondLst>
                            <p:childTnLst>
                              <p:par>
                                <p:cTn id="1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8" dur="100"/>
                                        <p:tgtEl>
                                          <p:spTgt spid="2">
                                            <p:graphicEl>
                                              <a:chart seriesIdx="-4" categoryIdx="3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2" dur="100"/>
                                        <p:tgtEl>
                                          <p:spTgt spid="2">
                                            <p:graphicEl>
                                              <a:chart seriesIdx="-4" categoryIdx="3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3" fill="hold">
                            <p:stCondLst>
                              <p:cond delay="36600"/>
                            </p:stCondLst>
                            <p:childTnLst>
                              <p:par>
                                <p:cTn id="1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6" dur="100"/>
                                        <p:tgtEl>
                                          <p:spTgt spid="2">
                                            <p:graphicEl>
                                              <a:chart seriesIdx="-4" categoryIdx="3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7" fill="hold">
                            <p:stCondLst>
                              <p:cond delay="36700"/>
                            </p:stCondLst>
                            <p:childTnLst>
                              <p:par>
                                <p:cTn id="1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0" dur="100"/>
                                        <p:tgtEl>
                                          <p:spTgt spid="2">
                                            <p:graphicEl>
                                              <a:chart seriesIdx="-4" categoryIdx="3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1" fill="hold">
                            <p:stCondLst>
                              <p:cond delay="36800"/>
                            </p:stCondLst>
                            <p:childTnLst>
                              <p:par>
                                <p:cTn id="1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4" dur="100"/>
                                        <p:tgtEl>
                                          <p:spTgt spid="2">
                                            <p:graphicEl>
                                              <a:chart seriesIdx="-4" categoryIdx="3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5" fill="hold">
                            <p:stCondLst>
                              <p:cond delay="36900"/>
                            </p:stCondLst>
                            <p:childTnLst>
                              <p:par>
                                <p:cTn id="1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8" dur="100"/>
                                        <p:tgtEl>
                                          <p:spTgt spid="2">
                                            <p:graphicEl>
                                              <a:chart seriesIdx="-4" categoryIdx="3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9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2" dur="100"/>
                                        <p:tgtEl>
                                          <p:spTgt spid="2">
                                            <p:graphicEl>
                                              <a:chart seriesIdx="-4" categoryIdx="3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3" fill="hold">
                            <p:stCondLst>
                              <p:cond delay="37100"/>
                            </p:stCondLst>
                            <p:childTnLst>
                              <p:par>
                                <p:cTn id="1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6" dur="100"/>
                                        <p:tgtEl>
                                          <p:spTgt spid="2">
                                            <p:graphicEl>
                                              <a:chart seriesIdx="-4" categoryIdx="3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7" fill="hold">
                            <p:stCondLst>
                              <p:cond delay="37200"/>
                            </p:stCondLst>
                            <p:childTnLst>
                              <p:par>
                                <p:cTn id="1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0" dur="100"/>
                                        <p:tgtEl>
                                          <p:spTgt spid="2">
                                            <p:graphicEl>
                                              <a:chart seriesIdx="-4" categoryIdx="3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1" fill="hold">
                            <p:stCondLst>
                              <p:cond delay="37300"/>
                            </p:stCondLst>
                            <p:childTnLst>
                              <p:par>
                                <p:cTn id="1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4" dur="100"/>
                                        <p:tgtEl>
                                          <p:spTgt spid="2">
                                            <p:graphicEl>
                                              <a:chart seriesIdx="-4" categoryIdx="3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5" fill="hold">
                            <p:stCondLst>
                              <p:cond delay="37400"/>
                            </p:stCondLst>
                            <p:childTnLst>
                              <p:par>
                                <p:cTn id="1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8" dur="100"/>
                                        <p:tgtEl>
                                          <p:spTgt spid="2">
                                            <p:graphicEl>
                                              <a:chart seriesIdx="-4" categoryIdx="3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2" dur="100"/>
                                        <p:tgtEl>
                                          <p:spTgt spid="2">
                                            <p:graphicEl>
                                              <a:chart seriesIdx="-4" categoryIdx="3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3" fill="hold">
                            <p:stCondLst>
                              <p:cond delay="37600"/>
                            </p:stCondLst>
                            <p:childTnLst>
                              <p:par>
                                <p:cTn id="1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6" dur="100"/>
                                        <p:tgtEl>
                                          <p:spTgt spid="2">
                                            <p:graphicEl>
                                              <a:chart seriesIdx="-4" categoryIdx="3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7" fill="hold">
                            <p:stCondLst>
                              <p:cond delay="37700"/>
                            </p:stCondLst>
                            <p:childTnLst>
                              <p:par>
                                <p:cTn id="1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0" dur="100"/>
                                        <p:tgtEl>
                                          <p:spTgt spid="2">
                                            <p:graphicEl>
                                              <a:chart seriesIdx="-4" categoryIdx="3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1" fill="hold">
                            <p:stCondLst>
                              <p:cond delay="37800"/>
                            </p:stCondLst>
                            <p:childTnLst>
                              <p:par>
                                <p:cTn id="1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4" dur="100"/>
                                        <p:tgtEl>
                                          <p:spTgt spid="2">
                                            <p:graphicEl>
                                              <a:chart seriesIdx="-4" categoryIdx="3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5" fill="hold">
                            <p:stCondLst>
                              <p:cond delay="37900"/>
                            </p:stCondLst>
                            <p:childTnLst>
                              <p:par>
                                <p:cTn id="1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8" dur="100"/>
                                        <p:tgtEl>
                                          <p:spTgt spid="2">
                                            <p:graphicEl>
                                              <a:chart seriesIdx="-4" categoryIdx="3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2" dur="100"/>
                                        <p:tgtEl>
                                          <p:spTgt spid="2">
                                            <p:graphicEl>
                                              <a:chart seriesIdx="-4" categoryIdx="3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3" fill="hold">
                            <p:stCondLst>
                              <p:cond delay="38100"/>
                            </p:stCondLst>
                            <p:childTnLst>
                              <p:par>
                                <p:cTn id="1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6" dur="100"/>
                                        <p:tgtEl>
                                          <p:spTgt spid="2">
                                            <p:graphicEl>
                                              <a:chart seriesIdx="-4" categoryIdx="3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7" fill="hold">
                            <p:stCondLst>
                              <p:cond delay="38200"/>
                            </p:stCondLst>
                            <p:childTnLst>
                              <p:par>
                                <p:cTn id="1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0" dur="100"/>
                                        <p:tgtEl>
                                          <p:spTgt spid="2">
                                            <p:graphicEl>
                                              <a:chart seriesIdx="-4" categoryIdx="3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1" fill="hold">
                            <p:stCondLst>
                              <p:cond delay="38300"/>
                            </p:stCondLst>
                            <p:childTnLst>
                              <p:par>
                                <p:cTn id="1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4" dur="100"/>
                                        <p:tgtEl>
                                          <p:spTgt spid="2">
                                            <p:graphicEl>
                                              <a:chart seriesIdx="-4" categoryIdx="3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5" fill="hold">
                            <p:stCondLst>
                              <p:cond delay="38400"/>
                            </p:stCondLst>
                            <p:childTnLst>
                              <p:par>
                                <p:cTn id="1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8" dur="100"/>
                                        <p:tgtEl>
                                          <p:spTgt spid="2">
                                            <p:graphicEl>
                                              <a:chart seriesIdx="-4" categoryIdx="3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2" dur="100"/>
                                        <p:tgtEl>
                                          <p:spTgt spid="2">
                                            <p:graphicEl>
                                              <a:chart seriesIdx="-4" categoryIdx="3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3" fill="hold">
                            <p:stCondLst>
                              <p:cond delay="38600"/>
                            </p:stCondLst>
                            <p:childTnLst>
                              <p:par>
                                <p:cTn id="1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6" dur="100"/>
                                        <p:tgtEl>
                                          <p:spTgt spid="2">
                                            <p:graphicEl>
                                              <a:chart seriesIdx="-4" categoryIdx="3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7" fill="hold">
                            <p:stCondLst>
                              <p:cond delay="38700"/>
                            </p:stCondLst>
                            <p:childTnLst>
                              <p:par>
                                <p:cTn id="1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0" dur="100"/>
                                        <p:tgtEl>
                                          <p:spTgt spid="2">
                                            <p:graphicEl>
                                              <a:chart seriesIdx="-4" categoryIdx="3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1" fill="hold">
                            <p:stCondLst>
                              <p:cond delay="38800"/>
                            </p:stCondLst>
                            <p:childTnLst>
                              <p:par>
                                <p:cTn id="1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4" dur="100"/>
                                        <p:tgtEl>
                                          <p:spTgt spid="2">
                                            <p:graphicEl>
                                              <a:chart seriesIdx="-4" categoryIdx="3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5" fill="hold">
                            <p:stCondLst>
                              <p:cond delay="38900"/>
                            </p:stCondLst>
                            <p:childTnLst>
                              <p:par>
                                <p:cTn id="1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8" dur="100"/>
                                        <p:tgtEl>
                                          <p:spTgt spid="2">
                                            <p:graphicEl>
                                              <a:chart seriesIdx="-4" categoryIdx="3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9" fill="hold">
                            <p:stCondLst>
                              <p:cond delay="39000"/>
                            </p:stCondLst>
                            <p:childTnLst>
                              <p:par>
                                <p:cTn id="1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2" dur="100"/>
                                        <p:tgtEl>
                                          <p:spTgt spid="2">
                                            <p:graphicEl>
                                              <a:chart seriesIdx="-4" categoryIdx="3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3" fill="hold">
                            <p:stCondLst>
                              <p:cond delay="39100"/>
                            </p:stCondLst>
                            <p:childTnLst>
                              <p:par>
                                <p:cTn id="1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6" dur="100"/>
                                        <p:tgtEl>
                                          <p:spTgt spid="2">
                                            <p:graphicEl>
                                              <a:chart seriesIdx="-4" categoryIdx="3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7" fill="hold">
                            <p:stCondLst>
                              <p:cond delay="39200"/>
                            </p:stCondLst>
                            <p:childTnLst>
                              <p:par>
                                <p:cTn id="1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0" dur="100"/>
                                        <p:tgtEl>
                                          <p:spTgt spid="2">
                                            <p:graphicEl>
                                              <a:chart seriesIdx="-4" categoryIdx="3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1" fill="hold">
                            <p:stCondLst>
                              <p:cond delay="39300"/>
                            </p:stCondLst>
                            <p:childTnLst>
                              <p:par>
                                <p:cTn id="1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4" dur="100"/>
                                        <p:tgtEl>
                                          <p:spTgt spid="2">
                                            <p:graphicEl>
                                              <a:chart seriesIdx="-4" categoryIdx="3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5" fill="hold">
                            <p:stCondLst>
                              <p:cond delay="39400"/>
                            </p:stCondLst>
                            <p:childTnLst>
                              <p:par>
                                <p:cTn id="1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8" dur="100"/>
                                        <p:tgtEl>
                                          <p:spTgt spid="2">
                                            <p:graphicEl>
                                              <a:chart seriesIdx="-4" categoryIdx="3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2" dur="100"/>
                                        <p:tgtEl>
                                          <p:spTgt spid="2">
                                            <p:graphicEl>
                                              <a:chart seriesIdx="-4" categoryIdx="3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3" fill="hold">
                            <p:stCondLst>
                              <p:cond delay="39600"/>
                            </p:stCondLst>
                            <p:childTnLst>
                              <p:par>
                                <p:cTn id="1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6" dur="100"/>
                                        <p:tgtEl>
                                          <p:spTgt spid="2">
                                            <p:graphicEl>
                                              <a:chart seriesIdx="-4" categoryIdx="3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7" fill="hold">
                            <p:stCondLst>
                              <p:cond delay="39700"/>
                            </p:stCondLst>
                            <p:childTnLst>
                              <p:par>
                                <p:cTn id="1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0" dur="100"/>
                                        <p:tgtEl>
                                          <p:spTgt spid="2">
                                            <p:graphicEl>
                                              <a:chart seriesIdx="-4" categoryIdx="3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1" fill="hold">
                            <p:stCondLst>
                              <p:cond delay="39800"/>
                            </p:stCondLst>
                            <p:childTnLst>
                              <p:par>
                                <p:cTn id="1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4" dur="100"/>
                                        <p:tgtEl>
                                          <p:spTgt spid="2">
                                            <p:graphicEl>
                                              <a:chart seriesIdx="-4" categoryIdx="3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5" fill="hold">
                            <p:stCondLst>
                              <p:cond delay="39900"/>
                            </p:stCondLst>
                            <p:childTnLst>
                              <p:par>
                                <p:cTn id="1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8" dur="100"/>
                                        <p:tgtEl>
                                          <p:spTgt spid="2">
                                            <p:graphicEl>
                                              <a:chart seriesIdx="-4" categoryIdx="3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6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2" dur="100"/>
                                        <p:tgtEl>
                                          <p:spTgt spid="2">
                                            <p:graphicEl>
                                              <a:chart seriesIdx="-4" categoryIdx="4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3" fill="hold">
                            <p:stCondLst>
                              <p:cond delay="40100"/>
                            </p:stCondLst>
                            <p:childTnLst>
                              <p:par>
                                <p:cTn id="1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6" dur="100"/>
                                        <p:tgtEl>
                                          <p:spTgt spid="2">
                                            <p:graphicEl>
                                              <a:chart seriesIdx="-4" categoryIdx="4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7" fill="hold">
                            <p:stCondLst>
                              <p:cond delay="40200"/>
                            </p:stCondLst>
                            <p:childTnLst>
                              <p:par>
                                <p:cTn id="16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0" dur="100"/>
                                        <p:tgtEl>
                                          <p:spTgt spid="2">
                                            <p:graphicEl>
                                              <a:chart seriesIdx="-4" categoryIdx="4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1" fill="hold">
                            <p:stCondLst>
                              <p:cond delay="40300"/>
                            </p:stCondLst>
                            <p:childTnLst>
                              <p:par>
                                <p:cTn id="16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4" dur="100"/>
                                        <p:tgtEl>
                                          <p:spTgt spid="2">
                                            <p:graphicEl>
                                              <a:chart seriesIdx="-4" categoryIdx="4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5" fill="hold">
                            <p:stCondLst>
                              <p:cond delay="40400"/>
                            </p:stCondLst>
                            <p:childTnLst>
                              <p:par>
                                <p:cTn id="16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8" dur="100"/>
                                        <p:tgtEl>
                                          <p:spTgt spid="2">
                                            <p:graphicEl>
                                              <a:chart seriesIdx="-4" categoryIdx="4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9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2" dur="100"/>
                                        <p:tgtEl>
                                          <p:spTgt spid="2">
                                            <p:graphicEl>
                                              <a:chart seriesIdx="-4" categoryIdx="4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3" fill="hold">
                            <p:stCondLst>
                              <p:cond delay="40600"/>
                            </p:stCondLst>
                            <p:childTnLst>
                              <p:par>
                                <p:cTn id="1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6" dur="100"/>
                                        <p:tgtEl>
                                          <p:spTgt spid="2">
                                            <p:graphicEl>
                                              <a:chart seriesIdx="-4" categoryIdx="4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7" fill="hold">
                            <p:stCondLst>
                              <p:cond delay="40700"/>
                            </p:stCondLst>
                            <p:childTnLst>
                              <p:par>
                                <p:cTn id="16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0" dur="100"/>
                                        <p:tgtEl>
                                          <p:spTgt spid="2">
                                            <p:graphicEl>
                                              <a:chart seriesIdx="-4" categoryIdx="4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1" fill="hold">
                            <p:stCondLst>
                              <p:cond delay="40800"/>
                            </p:stCondLst>
                            <p:childTnLst>
                              <p:par>
                                <p:cTn id="16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4" dur="100"/>
                                        <p:tgtEl>
                                          <p:spTgt spid="2">
                                            <p:graphicEl>
                                              <a:chart seriesIdx="-4" categoryIdx="4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5" fill="hold">
                            <p:stCondLst>
                              <p:cond delay="40900"/>
                            </p:stCondLst>
                            <p:childTnLst>
                              <p:par>
                                <p:cTn id="16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8" dur="100"/>
                                        <p:tgtEl>
                                          <p:spTgt spid="2">
                                            <p:graphicEl>
                                              <a:chart seriesIdx="-4" categoryIdx="4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9" fill="hold">
                            <p:stCondLst>
                              <p:cond delay="41000"/>
                            </p:stCondLst>
                            <p:childTnLst>
                              <p:par>
                                <p:cTn id="16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2" dur="100"/>
                                        <p:tgtEl>
                                          <p:spTgt spid="2">
                                            <p:graphicEl>
                                              <a:chart seriesIdx="-4" categoryIdx="4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3" fill="hold">
                            <p:stCondLst>
                              <p:cond delay="41100"/>
                            </p:stCondLst>
                            <p:childTnLst>
                              <p:par>
                                <p:cTn id="16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6" dur="100"/>
                                        <p:tgtEl>
                                          <p:spTgt spid="2">
                                            <p:graphicEl>
                                              <a:chart seriesIdx="-4" categoryIdx="4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7" fill="hold">
                            <p:stCondLst>
                              <p:cond delay="41200"/>
                            </p:stCondLst>
                            <p:childTnLst>
                              <p:par>
                                <p:cTn id="16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0" dur="100"/>
                                        <p:tgtEl>
                                          <p:spTgt spid="2">
                                            <p:graphicEl>
                                              <a:chart seriesIdx="-4" categoryIdx="4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1" fill="hold">
                            <p:stCondLst>
                              <p:cond delay="41300"/>
                            </p:stCondLst>
                            <p:childTnLst>
                              <p:par>
                                <p:cTn id="16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4" dur="100"/>
                                        <p:tgtEl>
                                          <p:spTgt spid="2">
                                            <p:graphicEl>
                                              <a:chart seriesIdx="-4" categoryIdx="4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5" fill="hold">
                            <p:stCondLst>
                              <p:cond delay="41400"/>
                            </p:stCondLst>
                            <p:childTnLst>
                              <p:par>
                                <p:cTn id="16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8" dur="100"/>
                                        <p:tgtEl>
                                          <p:spTgt spid="2">
                                            <p:graphicEl>
                                              <a:chart seriesIdx="-4" categoryIdx="4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9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2" dur="100"/>
                                        <p:tgtEl>
                                          <p:spTgt spid="2">
                                            <p:graphicEl>
                                              <a:chart seriesIdx="-4" categoryIdx="4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3" fill="hold">
                            <p:stCondLst>
                              <p:cond delay="41600"/>
                            </p:stCondLst>
                            <p:childTnLst>
                              <p:par>
                                <p:cTn id="16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6" dur="100"/>
                                        <p:tgtEl>
                                          <p:spTgt spid="2">
                                            <p:graphicEl>
                                              <a:chart seriesIdx="-4" categoryIdx="4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7" fill="hold">
                            <p:stCondLst>
                              <p:cond delay="41700"/>
                            </p:stCondLst>
                            <p:childTnLst>
                              <p:par>
                                <p:cTn id="16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0" dur="100"/>
                                        <p:tgtEl>
                                          <p:spTgt spid="2">
                                            <p:graphicEl>
                                              <a:chart seriesIdx="-4" categoryIdx="4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1" fill="hold">
                            <p:stCondLst>
                              <p:cond delay="41800"/>
                            </p:stCondLst>
                            <p:childTnLst>
                              <p:par>
                                <p:cTn id="16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4" dur="100"/>
                                        <p:tgtEl>
                                          <p:spTgt spid="2">
                                            <p:graphicEl>
                                              <a:chart seriesIdx="-4" categoryIdx="4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5" fill="hold">
                            <p:stCondLst>
                              <p:cond delay="41900"/>
                            </p:stCondLst>
                            <p:childTnLst>
                              <p:par>
                                <p:cTn id="1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8" dur="100"/>
                                        <p:tgtEl>
                                          <p:spTgt spid="2">
                                            <p:graphicEl>
                                              <a:chart seriesIdx="-4" categoryIdx="4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6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2" dur="100"/>
                                        <p:tgtEl>
                                          <p:spTgt spid="2">
                                            <p:graphicEl>
                                              <a:chart seriesIdx="-4" categoryIdx="4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3" fill="hold">
                            <p:stCondLst>
                              <p:cond delay="42100"/>
                            </p:stCondLst>
                            <p:childTnLst>
                              <p:par>
                                <p:cTn id="16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6" dur="100"/>
                                        <p:tgtEl>
                                          <p:spTgt spid="2">
                                            <p:graphicEl>
                                              <a:chart seriesIdx="-4" categoryIdx="4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7" fill="hold">
                            <p:stCondLst>
                              <p:cond delay="42200"/>
                            </p:stCondLst>
                            <p:childTnLst>
                              <p:par>
                                <p:cTn id="16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0" dur="100"/>
                                        <p:tgtEl>
                                          <p:spTgt spid="2">
                                            <p:graphicEl>
                                              <a:chart seriesIdx="-4" categoryIdx="4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1" fill="hold">
                            <p:stCondLst>
                              <p:cond delay="42300"/>
                            </p:stCondLst>
                            <p:childTnLst>
                              <p:par>
                                <p:cTn id="1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4" dur="100"/>
                                        <p:tgtEl>
                                          <p:spTgt spid="2">
                                            <p:graphicEl>
                                              <a:chart seriesIdx="-4" categoryIdx="4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5" fill="hold">
                            <p:stCondLst>
                              <p:cond delay="42400"/>
                            </p:stCondLst>
                            <p:childTnLst>
                              <p:par>
                                <p:cTn id="17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8" dur="100"/>
                                        <p:tgtEl>
                                          <p:spTgt spid="2">
                                            <p:graphicEl>
                                              <a:chart seriesIdx="-4" categoryIdx="4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9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2" dur="100"/>
                                        <p:tgtEl>
                                          <p:spTgt spid="2">
                                            <p:graphicEl>
                                              <a:chart seriesIdx="-4" categoryIdx="4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3" fill="hold">
                            <p:stCondLst>
                              <p:cond delay="42600"/>
                            </p:stCondLst>
                            <p:childTnLst>
                              <p:par>
                                <p:cTn id="17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6" dur="100"/>
                                        <p:tgtEl>
                                          <p:spTgt spid="2">
                                            <p:graphicEl>
                                              <a:chart seriesIdx="-4" categoryIdx="4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7" fill="hold">
                            <p:stCondLst>
                              <p:cond delay="42700"/>
                            </p:stCondLst>
                            <p:childTnLst>
                              <p:par>
                                <p:cTn id="17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0" dur="100"/>
                                        <p:tgtEl>
                                          <p:spTgt spid="2">
                                            <p:graphicEl>
                                              <a:chart seriesIdx="-4" categoryIdx="4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1" fill="hold">
                            <p:stCondLst>
                              <p:cond delay="42800"/>
                            </p:stCondLst>
                            <p:childTnLst>
                              <p:par>
                                <p:cTn id="17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4" dur="100"/>
                                        <p:tgtEl>
                                          <p:spTgt spid="2">
                                            <p:graphicEl>
                                              <a:chart seriesIdx="-4" categoryIdx="4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5" fill="hold">
                            <p:stCondLst>
                              <p:cond delay="42900"/>
                            </p:stCondLst>
                            <p:childTnLst>
                              <p:par>
                                <p:cTn id="17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8" dur="100"/>
                                        <p:tgtEl>
                                          <p:spTgt spid="2">
                                            <p:graphicEl>
                                              <a:chart seriesIdx="-4" categoryIdx="4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7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2" dur="100"/>
                                        <p:tgtEl>
                                          <p:spTgt spid="2">
                                            <p:graphicEl>
                                              <a:chart seriesIdx="-4" categoryIdx="4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3" fill="hold">
                            <p:stCondLst>
                              <p:cond delay="43100"/>
                            </p:stCondLst>
                            <p:childTnLst>
                              <p:par>
                                <p:cTn id="17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6" dur="100"/>
                                        <p:tgtEl>
                                          <p:spTgt spid="2">
                                            <p:graphicEl>
                                              <a:chart seriesIdx="-4" categoryIdx="4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7" fill="hold">
                            <p:stCondLst>
                              <p:cond delay="43200"/>
                            </p:stCondLst>
                            <p:childTnLst>
                              <p:par>
                                <p:cTn id="17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0" dur="100"/>
                                        <p:tgtEl>
                                          <p:spTgt spid="2">
                                            <p:graphicEl>
                                              <a:chart seriesIdx="-4" categoryIdx="4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1" fill="hold">
                            <p:stCondLst>
                              <p:cond delay="43300"/>
                            </p:stCondLst>
                            <p:childTnLst>
                              <p:par>
                                <p:cTn id="17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4" dur="100"/>
                                        <p:tgtEl>
                                          <p:spTgt spid="2">
                                            <p:graphicEl>
                                              <a:chart seriesIdx="-4" categoryIdx="4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5" fill="hold">
                            <p:stCondLst>
                              <p:cond delay="43400"/>
                            </p:stCondLst>
                            <p:childTnLst>
                              <p:par>
                                <p:cTn id="1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8" dur="100"/>
                                        <p:tgtEl>
                                          <p:spTgt spid="2">
                                            <p:graphicEl>
                                              <a:chart seriesIdx="-4" categoryIdx="4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2" dur="100"/>
                                        <p:tgtEl>
                                          <p:spTgt spid="2">
                                            <p:graphicEl>
                                              <a:chart seriesIdx="-4" categoryIdx="4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3" fill="hold">
                            <p:stCondLst>
                              <p:cond delay="43600"/>
                            </p:stCondLst>
                            <p:childTnLst>
                              <p:par>
                                <p:cTn id="1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6" dur="100"/>
                                        <p:tgtEl>
                                          <p:spTgt spid="2">
                                            <p:graphicEl>
                                              <a:chart seriesIdx="-4" categoryIdx="4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7" fill="hold">
                            <p:stCondLst>
                              <p:cond delay="43700"/>
                            </p:stCondLst>
                            <p:childTnLst>
                              <p:par>
                                <p:cTn id="17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0" dur="100"/>
                                        <p:tgtEl>
                                          <p:spTgt spid="2">
                                            <p:graphicEl>
                                              <a:chart seriesIdx="-4" categoryIdx="4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1" fill="hold">
                            <p:stCondLst>
                              <p:cond delay="43800"/>
                            </p:stCondLst>
                            <p:childTnLst>
                              <p:par>
                                <p:cTn id="17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4" dur="100"/>
                                        <p:tgtEl>
                                          <p:spTgt spid="2">
                                            <p:graphicEl>
                                              <a:chart seriesIdx="-4" categoryIdx="4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5" fill="hold">
                            <p:stCondLst>
                              <p:cond delay="43900"/>
                            </p:stCondLst>
                            <p:childTnLst>
                              <p:par>
                                <p:cTn id="17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8" dur="100"/>
                                        <p:tgtEl>
                                          <p:spTgt spid="2">
                                            <p:graphicEl>
                                              <a:chart seriesIdx="-4" categoryIdx="4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7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2" dur="100"/>
                                        <p:tgtEl>
                                          <p:spTgt spid="2">
                                            <p:graphicEl>
                                              <a:chart seriesIdx="-4" categoryIdx="4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3" fill="hold">
                            <p:stCondLst>
                              <p:cond delay="44100"/>
                            </p:stCondLst>
                            <p:childTnLst>
                              <p:par>
                                <p:cTn id="17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6" dur="100"/>
                                        <p:tgtEl>
                                          <p:spTgt spid="2">
                                            <p:graphicEl>
                                              <a:chart seriesIdx="-4" categoryIdx="4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7" fill="hold">
                            <p:stCondLst>
                              <p:cond delay="44200"/>
                            </p:stCondLst>
                            <p:childTnLst>
                              <p:par>
                                <p:cTn id="17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0" dur="100"/>
                                        <p:tgtEl>
                                          <p:spTgt spid="2">
                                            <p:graphicEl>
                                              <a:chart seriesIdx="-4" categoryIdx="4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1" fill="hold">
                            <p:stCondLst>
                              <p:cond delay="44300"/>
                            </p:stCondLst>
                            <p:childTnLst>
                              <p:par>
                                <p:cTn id="17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4" dur="100"/>
                                        <p:tgtEl>
                                          <p:spTgt spid="2">
                                            <p:graphicEl>
                                              <a:chart seriesIdx="-4" categoryIdx="4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5" fill="hold">
                            <p:stCondLst>
                              <p:cond delay="44400"/>
                            </p:stCondLst>
                            <p:childTnLst>
                              <p:par>
                                <p:cTn id="17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8" dur="100"/>
                                        <p:tgtEl>
                                          <p:spTgt spid="2">
                                            <p:graphicEl>
                                              <a:chart seriesIdx="-4" categoryIdx="4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9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2" dur="100"/>
                                        <p:tgtEl>
                                          <p:spTgt spid="2">
                                            <p:graphicEl>
                                              <a:chart seriesIdx="-4" categoryIdx="4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3" fill="hold">
                            <p:stCondLst>
                              <p:cond delay="44600"/>
                            </p:stCondLst>
                            <p:childTnLst>
                              <p:par>
                                <p:cTn id="17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6" dur="100"/>
                                        <p:tgtEl>
                                          <p:spTgt spid="2">
                                            <p:graphicEl>
                                              <a:chart seriesIdx="-4" categoryIdx="4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7" fill="hold">
                            <p:stCondLst>
                              <p:cond delay="44700"/>
                            </p:stCondLst>
                            <p:childTnLst>
                              <p:par>
                                <p:cTn id="1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0" dur="100"/>
                                        <p:tgtEl>
                                          <p:spTgt spid="2">
                                            <p:graphicEl>
                                              <a:chart seriesIdx="-4" categoryIdx="4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1" fill="hold">
                            <p:stCondLst>
                              <p:cond delay="44800"/>
                            </p:stCondLst>
                            <p:childTnLst>
                              <p:par>
                                <p:cTn id="18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4" dur="100"/>
                                        <p:tgtEl>
                                          <p:spTgt spid="2">
                                            <p:graphicEl>
                                              <a:chart seriesIdx="-4" categoryIdx="4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5" fill="hold">
                            <p:stCondLst>
                              <p:cond delay="44900"/>
                            </p:stCondLst>
                            <p:childTnLst>
                              <p:par>
                                <p:cTn id="18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8" dur="100"/>
                                        <p:tgtEl>
                                          <p:spTgt spid="2">
                                            <p:graphicEl>
                                              <a:chart seriesIdx="-4" categoryIdx="4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9" fill="hold">
                            <p:stCondLst>
                              <p:cond delay="45000"/>
                            </p:stCondLst>
                            <p:childTnLst>
                              <p:par>
                                <p:cTn id="18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2" dur="100"/>
                                        <p:tgtEl>
                                          <p:spTgt spid="2">
                                            <p:graphicEl>
                                              <a:chart seriesIdx="-4" categoryIdx="4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3" fill="hold">
                            <p:stCondLst>
                              <p:cond delay="45100"/>
                            </p:stCondLst>
                            <p:childTnLst>
                              <p:par>
                                <p:cTn id="18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6" dur="100"/>
                                        <p:tgtEl>
                                          <p:spTgt spid="2">
                                            <p:graphicEl>
                                              <a:chart seriesIdx="-4" categoryIdx="4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7" fill="hold">
                            <p:stCondLst>
                              <p:cond delay="45200"/>
                            </p:stCondLst>
                            <p:childTnLst>
                              <p:par>
                                <p:cTn id="18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0" dur="100"/>
                                        <p:tgtEl>
                                          <p:spTgt spid="2">
                                            <p:graphicEl>
                                              <a:chart seriesIdx="-4" categoryIdx="4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1" fill="hold">
                            <p:stCondLst>
                              <p:cond delay="45300"/>
                            </p:stCondLst>
                            <p:childTnLst>
                              <p:par>
                                <p:cTn id="18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4" dur="100"/>
                                        <p:tgtEl>
                                          <p:spTgt spid="2">
                                            <p:graphicEl>
                                              <a:chart seriesIdx="-4" categoryIdx="4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5" fill="hold">
                            <p:stCondLst>
                              <p:cond delay="45400"/>
                            </p:stCondLst>
                            <p:childTnLst>
                              <p:par>
                                <p:cTn id="18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8" dur="100"/>
                                        <p:tgtEl>
                                          <p:spTgt spid="2">
                                            <p:graphicEl>
                                              <a:chart seriesIdx="-4" categoryIdx="4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2" dur="100"/>
                                        <p:tgtEl>
                                          <p:spTgt spid="2">
                                            <p:graphicEl>
                                              <a:chart seriesIdx="-4" categoryIdx="4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3" fill="hold">
                            <p:stCondLst>
                              <p:cond delay="45600"/>
                            </p:stCondLst>
                            <p:childTnLst>
                              <p:par>
                                <p:cTn id="18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6" dur="100"/>
                                        <p:tgtEl>
                                          <p:spTgt spid="2">
                                            <p:graphicEl>
                                              <a:chart seriesIdx="-4" categoryIdx="4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7" fill="hold">
                            <p:stCondLst>
                              <p:cond delay="45700"/>
                            </p:stCondLst>
                            <p:childTnLst>
                              <p:par>
                                <p:cTn id="18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0" dur="100"/>
                                        <p:tgtEl>
                                          <p:spTgt spid="2">
                                            <p:graphicEl>
                                              <a:chart seriesIdx="-4" categoryIdx="4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1" fill="hold">
                            <p:stCondLst>
                              <p:cond delay="45800"/>
                            </p:stCondLst>
                            <p:childTnLst>
                              <p:par>
                                <p:cTn id="1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4" dur="100"/>
                                        <p:tgtEl>
                                          <p:spTgt spid="2">
                                            <p:graphicEl>
                                              <a:chart seriesIdx="-4" categoryIdx="4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5" fill="hold">
                            <p:stCondLst>
                              <p:cond delay="45900"/>
                            </p:stCondLst>
                            <p:childTnLst>
                              <p:par>
                                <p:cTn id="18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8" dur="100"/>
                                        <p:tgtEl>
                                          <p:spTgt spid="2">
                                            <p:graphicEl>
                                              <a:chart seriesIdx="-4" categoryIdx="4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9" fill="hold">
                            <p:stCondLst>
                              <p:cond delay="46000"/>
                            </p:stCondLst>
                            <p:childTnLst>
                              <p:par>
                                <p:cTn id="1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2" dur="100"/>
                                        <p:tgtEl>
                                          <p:spTgt spid="2">
                                            <p:graphicEl>
                                              <a:chart seriesIdx="-4" categoryIdx="4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3" fill="hold">
                            <p:stCondLst>
                              <p:cond delay="46100"/>
                            </p:stCondLst>
                            <p:childTnLst>
                              <p:par>
                                <p:cTn id="1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6" dur="100"/>
                                        <p:tgtEl>
                                          <p:spTgt spid="2">
                                            <p:graphicEl>
                                              <a:chart seriesIdx="-4" categoryIdx="4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7" fill="hold">
                            <p:stCondLst>
                              <p:cond delay="46200"/>
                            </p:stCondLst>
                            <p:childTnLst>
                              <p:par>
                                <p:cTn id="18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0" dur="100"/>
                                        <p:tgtEl>
                                          <p:spTgt spid="2">
                                            <p:graphicEl>
                                              <a:chart seriesIdx="-4" categoryIdx="4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1" fill="hold">
                            <p:stCondLst>
                              <p:cond delay="46300"/>
                            </p:stCondLst>
                            <p:childTnLst>
                              <p:par>
                                <p:cTn id="18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4" dur="100"/>
                                        <p:tgtEl>
                                          <p:spTgt spid="2">
                                            <p:graphicEl>
                                              <a:chart seriesIdx="-4" categoryIdx="4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5" fill="hold">
                            <p:stCondLst>
                              <p:cond delay="46400"/>
                            </p:stCondLst>
                            <p:childTnLst>
                              <p:par>
                                <p:cTn id="18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8" dur="100"/>
                                        <p:tgtEl>
                                          <p:spTgt spid="2">
                                            <p:graphicEl>
                                              <a:chart seriesIdx="-4" categoryIdx="4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2" dur="100"/>
                                        <p:tgtEl>
                                          <p:spTgt spid="2">
                                            <p:graphicEl>
                                              <a:chart seriesIdx="-4" categoryIdx="4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3" fill="hold">
                            <p:stCondLst>
                              <p:cond delay="46600"/>
                            </p:stCondLst>
                            <p:childTnLst>
                              <p:par>
                                <p:cTn id="18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6" dur="100"/>
                                        <p:tgtEl>
                                          <p:spTgt spid="2">
                                            <p:graphicEl>
                                              <a:chart seriesIdx="-4" categoryIdx="4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7" fill="hold">
                            <p:stCondLst>
                              <p:cond delay="46700"/>
                            </p:stCondLst>
                            <p:childTnLst>
                              <p:par>
                                <p:cTn id="18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0" dur="100"/>
                                        <p:tgtEl>
                                          <p:spTgt spid="2">
                                            <p:graphicEl>
                                              <a:chart seriesIdx="-4" categoryIdx="4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1" fill="hold">
                            <p:stCondLst>
                              <p:cond delay="46800"/>
                            </p:stCondLst>
                            <p:childTnLst>
                              <p:par>
                                <p:cTn id="18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4" dur="100"/>
                                        <p:tgtEl>
                                          <p:spTgt spid="2">
                                            <p:graphicEl>
                                              <a:chart seriesIdx="-4" categoryIdx="4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5" fill="hold">
                            <p:stCondLst>
                              <p:cond delay="46900"/>
                            </p:stCondLst>
                            <p:childTnLst>
                              <p:par>
                                <p:cTn id="1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8" dur="100"/>
                                        <p:tgtEl>
                                          <p:spTgt spid="2">
                                            <p:graphicEl>
                                              <a:chart seriesIdx="-4" categoryIdx="4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9" fill="hold">
                            <p:stCondLst>
                              <p:cond delay="47000"/>
                            </p:stCondLst>
                            <p:childTnLst>
                              <p:par>
                                <p:cTn id="18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2" dur="100"/>
                                        <p:tgtEl>
                                          <p:spTgt spid="2">
                                            <p:graphicEl>
                                              <a:chart seriesIdx="-4" categoryIdx="4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3" fill="hold">
                            <p:stCondLst>
                              <p:cond delay="47100"/>
                            </p:stCondLst>
                            <p:childTnLst>
                              <p:par>
                                <p:cTn id="1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6" dur="100"/>
                                        <p:tgtEl>
                                          <p:spTgt spid="2">
                                            <p:graphicEl>
                                              <a:chart seriesIdx="-4" categoryIdx="4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7" fill="hold">
                            <p:stCondLst>
                              <p:cond delay="47200"/>
                            </p:stCondLst>
                            <p:childTnLst>
                              <p:par>
                                <p:cTn id="18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0" dur="100"/>
                                        <p:tgtEl>
                                          <p:spTgt spid="2">
                                            <p:graphicEl>
                                              <a:chart seriesIdx="-4" categoryIdx="4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1" fill="hold">
                            <p:stCondLst>
                              <p:cond delay="47300"/>
                            </p:stCondLst>
                            <p:childTnLst>
                              <p:par>
                                <p:cTn id="1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4" dur="100"/>
                                        <p:tgtEl>
                                          <p:spTgt spid="2">
                                            <p:graphicEl>
                                              <a:chart seriesIdx="-4" categoryIdx="4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5" fill="hold">
                            <p:stCondLst>
                              <p:cond delay="47400"/>
                            </p:stCondLst>
                            <p:childTnLst>
                              <p:par>
                                <p:cTn id="19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8" dur="100"/>
                                        <p:tgtEl>
                                          <p:spTgt spid="2">
                                            <p:graphicEl>
                                              <a:chart seriesIdx="-4" categoryIdx="4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2" dur="100"/>
                                        <p:tgtEl>
                                          <p:spTgt spid="2">
                                            <p:graphicEl>
                                              <a:chart seriesIdx="-4" categoryIdx="4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3" fill="hold">
                            <p:stCondLst>
                              <p:cond delay="47600"/>
                            </p:stCondLst>
                            <p:childTnLst>
                              <p:par>
                                <p:cTn id="19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6" dur="100"/>
                                        <p:tgtEl>
                                          <p:spTgt spid="2">
                                            <p:graphicEl>
                                              <a:chart seriesIdx="-4" categoryIdx="4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7" fill="hold">
                            <p:stCondLst>
                              <p:cond delay="47700"/>
                            </p:stCondLst>
                            <p:childTnLst>
                              <p:par>
                                <p:cTn id="19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0" dur="100"/>
                                        <p:tgtEl>
                                          <p:spTgt spid="2">
                                            <p:graphicEl>
                                              <a:chart seriesIdx="-4" categoryIdx="4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1" fill="hold">
                            <p:stCondLst>
                              <p:cond delay="47800"/>
                            </p:stCondLst>
                            <p:childTnLst>
                              <p:par>
                                <p:cTn id="19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4" dur="100"/>
                                        <p:tgtEl>
                                          <p:spTgt spid="2">
                                            <p:graphicEl>
                                              <a:chart seriesIdx="-4" categoryIdx="4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5" fill="hold">
                            <p:stCondLst>
                              <p:cond delay="47900"/>
                            </p:stCondLst>
                            <p:childTnLst>
                              <p:par>
                                <p:cTn id="19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8" dur="100"/>
                                        <p:tgtEl>
                                          <p:spTgt spid="2">
                                            <p:graphicEl>
                                              <a:chart seriesIdx="-4" categoryIdx="4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9" fill="hold">
                            <p:stCondLst>
                              <p:cond delay="48000"/>
                            </p:stCondLst>
                            <p:childTnLst>
                              <p:par>
                                <p:cTn id="19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2" dur="100"/>
                                        <p:tgtEl>
                                          <p:spTgt spid="2">
                                            <p:graphicEl>
                                              <a:chart seriesIdx="-4" categoryIdx="4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3" fill="hold">
                            <p:stCondLst>
                              <p:cond delay="48100"/>
                            </p:stCondLst>
                            <p:childTnLst>
                              <p:par>
                                <p:cTn id="19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6" dur="100"/>
                                        <p:tgtEl>
                                          <p:spTgt spid="2">
                                            <p:graphicEl>
                                              <a:chart seriesIdx="-4" categoryIdx="4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7" fill="hold">
                            <p:stCondLst>
                              <p:cond delay="48200"/>
                            </p:stCondLst>
                            <p:childTnLst>
                              <p:par>
                                <p:cTn id="1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0" dur="100"/>
                                        <p:tgtEl>
                                          <p:spTgt spid="2">
                                            <p:graphicEl>
                                              <a:chart seriesIdx="-4" categoryIdx="4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1" fill="hold">
                            <p:stCondLst>
                              <p:cond delay="48300"/>
                            </p:stCondLst>
                            <p:childTnLst>
                              <p:par>
                                <p:cTn id="19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4" dur="100"/>
                                        <p:tgtEl>
                                          <p:spTgt spid="2">
                                            <p:graphicEl>
                                              <a:chart seriesIdx="-4" categoryIdx="4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5" fill="hold">
                            <p:stCondLst>
                              <p:cond delay="48400"/>
                            </p:stCondLst>
                            <p:childTnLst>
                              <p:par>
                                <p:cTn id="19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8" dur="100"/>
                                        <p:tgtEl>
                                          <p:spTgt spid="2">
                                            <p:graphicEl>
                                              <a:chart seriesIdx="-4" categoryIdx="4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2" dur="100"/>
                                        <p:tgtEl>
                                          <p:spTgt spid="2">
                                            <p:graphicEl>
                                              <a:chart seriesIdx="-4" categoryIdx="4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3" fill="hold">
                            <p:stCondLst>
                              <p:cond delay="48600"/>
                            </p:stCondLst>
                            <p:childTnLst>
                              <p:par>
                                <p:cTn id="1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6" dur="100"/>
                                        <p:tgtEl>
                                          <p:spTgt spid="2">
                                            <p:graphicEl>
                                              <a:chart seriesIdx="-4" categoryIdx="4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7" fill="hold">
                            <p:stCondLst>
                              <p:cond delay="48700"/>
                            </p:stCondLst>
                            <p:childTnLst>
                              <p:par>
                                <p:cTn id="19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0" dur="100"/>
                                        <p:tgtEl>
                                          <p:spTgt spid="2">
                                            <p:graphicEl>
                                              <a:chart seriesIdx="-4" categoryIdx="4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1" fill="hold">
                            <p:stCondLst>
                              <p:cond delay="48800"/>
                            </p:stCondLst>
                            <p:childTnLst>
                              <p:par>
                                <p:cTn id="19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4" dur="100"/>
                                        <p:tgtEl>
                                          <p:spTgt spid="2">
                                            <p:graphicEl>
                                              <a:chart seriesIdx="-4" categoryIdx="4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5" fill="hold">
                            <p:stCondLst>
                              <p:cond delay="48900"/>
                            </p:stCondLst>
                            <p:childTnLst>
                              <p:par>
                                <p:cTn id="19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8" dur="100"/>
                                        <p:tgtEl>
                                          <p:spTgt spid="2">
                                            <p:graphicEl>
                                              <a:chart seriesIdx="-4" categoryIdx="4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9" fill="hold">
                            <p:stCondLst>
                              <p:cond delay="49000"/>
                            </p:stCondLst>
                            <p:childTnLst>
                              <p:par>
                                <p:cTn id="19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2" dur="100"/>
                                        <p:tgtEl>
                                          <p:spTgt spid="2">
                                            <p:graphicEl>
                                              <a:chart seriesIdx="-4" categoryIdx="4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3" fill="hold">
                            <p:stCondLst>
                              <p:cond delay="49100"/>
                            </p:stCondLst>
                            <p:childTnLst>
                              <p:par>
                                <p:cTn id="19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6" dur="100"/>
                                        <p:tgtEl>
                                          <p:spTgt spid="2">
                                            <p:graphicEl>
                                              <a:chart seriesIdx="-4" categoryIdx="4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7" fill="hold">
                            <p:stCondLst>
                              <p:cond delay="49200"/>
                            </p:stCondLst>
                            <p:childTnLst>
                              <p:par>
                                <p:cTn id="19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0" dur="100"/>
                                        <p:tgtEl>
                                          <p:spTgt spid="2">
                                            <p:graphicEl>
                                              <a:chart seriesIdx="-4" categoryIdx="4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1" fill="hold">
                            <p:stCondLst>
                              <p:cond delay="49300"/>
                            </p:stCondLst>
                            <p:childTnLst>
                              <p:par>
                                <p:cTn id="19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4" dur="100"/>
                                        <p:tgtEl>
                                          <p:spTgt spid="2">
                                            <p:graphicEl>
                                              <a:chart seriesIdx="-4" categoryIdx="4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5" fill="hold">
                            <p:stCondLst>
                              <p:cond delay="49400"/>
                            </p:stCondLst>
                            <p:childTnLst>
                              <p:par>
                                <p:cTn id="19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8" dur="100"/>
                                        <p:tgtEl>
                                          <p:spTgt spid="2">
                                            <p:graphicEl>
                                              <a:chart seriesIdx="-4" categoryIdx="4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9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2" dur="100"/>
                                        <p:tgtEl>
                                          <p:spTgt spid="2">
                                            <p:graphicEl>
                                              <a:chart seriesIdx="-4" categoryIdx="4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3" fill="hold">
                            <p:stCondLst>
                              <p:cond delay="49600"/>
                            </p:stCondLst>
                            <p:childTnLst>
                              <p:par>
                                <p:cTn id="19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6" dur="100"/>
                                        <p:tgtEl>
                                          <p:spTgt spid="2">
                                            <p:graphicEl>
                                              <a:chart seriesIdx="-4" categoryIdx="4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7" fill="hold">
                            <p:stCondLst>
                              <p:cond delay="49700"/>
                            </p:stCondLst>
                            <p:childTnLst>
                              <p:par>
                                <p:cTn id="19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0" dur="100"/>
                                        <p:tgtEl>
                                          <p:spTgt spid="2">
                                            <p:graphicEl>
                                              <a:chart seriesIdx="-4" categoryIdx="4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1" fill="hold">
                            <p:stCondLst>
                              <p:cond delay="49800"/>
                            </p:stCondLst>
                            <p:childTnLst>
                              <p:par>
                                <p:cTn id="20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4" dur="100"/>
                                        <p:tgtEl>
                                          <p:spTgt spid="2">
                                            <p:graphicEl>
                                              <a:chart seriesIdx="-4" categoryIdx="4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5" fill="hold">
                            <p:stCondLst>
                              <p:cond delay="49900"/>
                            </p:stCondLst>
                            <p:childTnLst>
                              <p:par>
                                <p:cTn id="2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8" dur="100"/>
                                        <p:tgtEl>
                                          <p:spTgt spid="2">
                                            <p:graphicEl>
                                              <a:chart seriesIdx="-4" categoryIdx="4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9" fill="hold">
                            <p:stCondLst>
                              <p:cond delay="50000"/>
                            </p:stCondLst>
                            <p:childTnLst>
                              <p:par>
                                <p:cTn id="20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2" dur="100"/>
                                        <p:tgtEl>
                                          <p:spTgt spid="2">
                                            <p:graphicEl>
                                              <a:chart seriesIdx="-4" categoryIdx="5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3" fill="hold">
                            <p:stCondLst>
                              <p:cond delay="50100"/>
                            </p:stCondLst>
                            <p:childTnLst>
                              <p:par>
                                <p:cTn id="20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6" dur="100"/>
                                        <p:tgtEl>
                                          <p:spTgt spid="2">
                                            <p:graphicEl>
                                              <a:chart seriesIdx="-4" categoryIdx="5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7" fill="hold">
                            <p:stCondLst>
                              <p:cond delay="50200"/>
                            </p:stCondLst>
                            <p:childTnLst>
                              <p:par>
                                <p:cTn id="20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0" dur="100"/>
                                        <p:tgtEl>
                                          <p:spTgt spid="2">
                                            <p:graphicEl>
                                              <a:chart seriesIdx="-4" categoryIdx="5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1" fill="hold">
                            <p:stCondLst>
                              <p:cond delay="50300"/>
                            </p:stCondLst>
                            <p:childTnLst>
                              <p:par>
                                <p:cTn id="20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4" dur="100"/>
                                        <p:tgtEl>
                                          <p:spTgt spid="2">
                                            <p:graphicEl>
                                              <a:chart seriesIdx="-4" categoryIdx="5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5" fill="hold">
                            <p:stCondLst>
                              <p:cond delay="50400"/>
                            </p:stCondLst>
                            <p:childTnLst>
                              <p:par>
                                <p:cTn id="20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8" dur="100"/>
                                        <p:tgtEl>
                                          <p:spTgt spid="2">
                                            <p:graphicEl>
                                              <a:chart seriesIdx="-4" categoryIdx="5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9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2" dur="100"/>
                                        <p:tgtEl>
                                          <p:spTgt spid="2">
                                            <p:graphicEl>
                                              <a:chart seriesIdx="-4" categoryIdx="5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3" fill="hold">
                            <p:stCondLst>
                              <p:cond delay="50600"/>
                            </p:stCondLst>
                            <p:childTnLst>
                              <p:par>
                                <p:cTn id="20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6" dur="100"/>
                                        <p:tgtEl>
                                          <p:spTgt spid="2">
                                            <p:graphicEl>
                                              <a:chart seriesIdx="-4" categoryIdx="5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7" fill="hold">
                            <p:stCondLst>
                              <p:cond delay="50700"/>
                            </p:stCondLst>
                            <p:childTnLst>
                              <p:par>
                                <p:cTn id="20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0" dur="100"/>
                                        <p:tgtEl>
                                          <p:spTgt spid="2">
                                            <p:graphicEl>
                                              <a:chart seriesIdx="-4" categoryIdx="5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1" fill="hold">
                            <p:stCondLst>
                              <p:cond delay="50800"/>
                            </p:stCondLst>
                            <p:childTnLst>
                              <p:par>
                                <p:cTn id="2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4" dur="100"/>
                                        <p:tgtEl>
                                          <p:spTgt spid="2">
                                            <p:graphicEl>
                                              <a:chart seriesIdx="-4" categoryIdx="5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5" fill="hold">
                            <p:stCondLst>
                              <p:cond delay="50900"/>
                            </p:stCondLst>
                            <p:childTnLst>
                              <p:par>
                                <p:cTn id="20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8" dur="100"/>
                                        <p:tgtEl>
                                          <p:spTgt spid="2">
                                            <p:graphicEl>
                                              <a:chart seriesIdx="-4" categoryIdx="5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9" fill="hold">
                            <p:stCondLst>
                              <p:cond delay="51000"/>
                            </p:stCondLst>
                            <p:childTnLst>
                              <p:par>
                                <p:cTn id="20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2" dur="100"/>
                                        <p:tgtEl>
                                          <p:spTgt spid="2">
                                            <p:graphicEl>
                                              <a:chart seriesIdx="-4" categoryIdx="5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3" fill="hold">
                            <p:stCondLst>
                              <p:cond delay="51100"/>
                            </p:stCondLst>
                            <p:childTnLst>
                              <p:par>
                                <p:cTn id="20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6" dur="100"/>
                                        <p:tgtEl>
                                          <p:spTgt spid="2">
                                            <p:graphicEl>
                                              <a:chart seriesIdx="-4" categoryIdx="5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7" fill="hold">
                            <p:stCondLst>
                              <p:cond delay="51200"/>
                            </p:stCondLst>
                            <p:childTnLst>
                              <p:par>
                                <p:cTn id="2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0" dur="100"/>
                                        <p:tgtEl>
                                          <p:spTgt spid="2">
                                            <p:graphicEl>
                                              <a:chart seriesIdx="-4" categoryIdx="5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1" fill="hold">
                            <p:stCondLst>
                              <p:cond delay="51300"/>
                            </p:stCondLst>
                            <p:childTnLst>
                              <p:par>
                                <p:cTn id="20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4" dur="100"/>
                                        <p:tgtEl>
                                          <p:spTgt spid="2">
                                            <p:graphicEl>
                                              <a:chart seriesIdx="-4" categoryIdx="5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5" fill="hold">
                            <p:stCondLst>
                              <p:cond delay="51400"/>
                            </p:stCondLst>
                            <p:childTnLst>
                              <p:par>
                                <p:cTn id="20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8" dur="100"/>
                                        <p:tgtEl>
                                          <p:spTgt spid="2">
                                            <p:graphicEl>
                                              <a:chart seriesIdx="-4" categoryIdx="5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9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2" dur="100"/>
                                        <p:tgtEl>
                                          <p:spTgt spid="2">
                                            <p:graphicEl>
                                              <a:chart seriesIdx="-4" categoryIdx="5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3" fill="hold">
                            <p:stCondLst>
                              <p:cond delay="51600"/>
                            </p:stCondLst>
                            <p:childTnLst>
                              <p:par>
                                <p:cTn id="20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6" dur="100"/>
                                        <p:tgtEl>
                                          <p:spTgt spid="2">
                                            <p:graphicEl>
                                              <a:chart seriesIdx="-4" categoryIdx="5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7" fill="hold">
                            <p:stCondLst>
                              <p:cond delay="51700"/>
                            </p:stCondLst>
                            <p:childTnLst>
                              <p:par>
                                <p:cTn id="20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0" dur="100"/>
                                        <p:tgtEl>
                                          <p:spTgt spid="2">
                                            <p:graphicEl>
                                              <a:chart seriesIdx="-4" categoryIdx="5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1" fill="hold">
                            <p:stCondLst>
                              <p:cond delay="51800"/>
                            </p:stCondLst>
                            <p:childTnLst>
                              <p:par>
                                <p:cTn id="20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4" dur="100"/>
                                        <p:tgtEl>
                                          <p:spTgt spid="2">
                                            <p:graphicEl>
                                              <a:chart seriesIdx="-4" categoryIdx="5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5" fill="hold">
                            <p:stCondLst>
                              <p:cond delay="51900"/>
                            </p:stCondLst>
                            <p:childTnLst>
                              <p:par>
                                <p:cTn id="20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8" dur="100"/>
                                        <p:tgtEl>
                                          <p:spTgt spid="2">
                                            <p:graphicEl>
                                              <a:chart seriesIdx="-4" categoryIdx="5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9" fill="hold">
                            <p:stCondLst>
                              <p:cond delay="52000"/>
                            </p:stCondLst>
                            <p:childTnLst>
                              <p:par>
                                <p:cTn id="20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2" dur="100"/>
                                        <p:tgtEl>
                                          <p:spTgt spid="2">
                                            <p:graphicEl>
                                              <a:chart seriesIdx="-4" categoryIdx="5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3" fill="hold">
                            <p:stCondLst>
                              <p:cond delay="52100"/>
                            </p:stCondLst>
                            <p:childTnLst>
                              <p:par>
                                <p:cTn id="2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6" dur="100"/>
                                        <p:tgtEl>
                                          <p:spTgt spid="2">
                                            <p:graphicEl>
                                              <a:chart seriesIdx="-4" categoryIdx="5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7" fill="hold">
                            <p:stCondLst>
                              <p:cond delay="52200"/>
                            </p:stCondLst>
                            <p:childTnLst>
                              <p:par>
                                <p:cTn id="20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0" dur="100"/>
                                        <p:tgtEl>
                                          <p:spTgt spid="2">
                                            <p:graphicEl>
                                              <a:chart seriesIdx="-4" categoryIdx="5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1" fill="hold">
                            <p:stCondLst>
                              <p:cond delay="52300"/>
                            </p:stCondLst>
                            <p:childTnLst>
                              <p:par>
                                <p:cTn id="2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4" dur="100"/>
                                        <p:tgtEl>
                                          <p:spTgt spid="2">
                                            <p:graphicEl>
                                              <a:chart seriesIdx="-4" categoryIdx="5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5" fill="hold">
                            <p:stCondLst>
                              <p:cond delay="52400"/>
                            </p:stCondLst>
                            <p:childTnLst>
                              <p:par>
                                <p:cTn id="2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8" dur="100"/>
                                        <p:tgtEl>
                                          <p:spTgt spid="2">
                                            <p:graphicEl>
                                              <a:chart seriesIdx="-4" categoryIdx="5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9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2" dur="100"/>
                                        <p:tgtEl>
                                          <p:spTgt spid="2">
                                            <p:graphicEl>
                                              <a:chart seriesIdx="-4" categoryIdx="5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3" fill="hold">
                            <p:stCondLst>
                              <p:cond delay="52600"/>
                            </p:stCondLst>
                            <p:childTnLst>
                              <p:par>
                                <p:cTn id="2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6" dur="100"/>
                                        <p:tgtEl>
                                          <p:spTgt spid="2">
                                            <p:graphicEl>
                                              <a:chart seriesIdx="-4" categoryIdx="5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7" fill="hold">
                            <p:stCondLst>
                              <p:cond delay="52700"/>
                            </p:stCondLst>
                            <p:childTnLst>
                              <p:par>
                                <p:cTn id="2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0" dur="100"/>
                                        <p:tgtEl>
                                          <p:spTgt spid="2">
                                            <p:graphicEl>
                                              <a:chart seriesIdx="-4" categoryIdx="5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1" fill="hold">
                            <p:stCondLst>
                              <p:cond delay="52800"/>
                            </p:stCondLst>
                            <p:childTnLst>
                              <p:par>
                                <p:cTn id="2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4" dur="100"/>
                                        <p:tgtEl>
                                          <p:spTgt spid="2">
                                            <p:graphicEl>
                                              <a:chart seriesIdx="-4" categoryIdx="5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5" fill="hold">
                            <p:stCondLst>
                              <p:cond delay="52900"/>
                            </p:stCondLst>
                            <p:childTnLst>
                              <p:par>
                                <p:cTn id="2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8" dur="100"/>
                                        <p:tgtEl>
                                          <p:spTgt spid="2">
                                            <p:graphicEl>
                                              <a:chart seriesIdx="-4" categoryIdx="5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9" fill="hold">
                            <p:stCondLst>
                              <p:cond delay="53000"/>
                            </p:stCondLst>
                            <p:childTnLst>
                              <p:par>
                                <p:cTn id="2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2" dur="100"/>
                                        <p:tgtEl>
                                          <p:spTgt spid="2">
                                            <p:graphicEl>
                                              <a:chart seriesIdx="-4" categoryIdx="5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3" fill="hold">
                            <p:stCondLst>
                              <p:cond delay="53100"/>
                            </p:stCondLst>
                            <p:childTnLst>
                              <p:par>
                                <p:cTn id="2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6" dur="100"/>
                                        <p:tgtEl>
                                          <p:spTgt spid="2">
                                            <p:graphicEl>
                                              <a:chart seriesIdx="-4" categoryIdx="5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7" fill="hold">
                            <p:stCondLst>
                              <p:cond delay="53200"/>
                            </p:stCondLst>
                            <p:childTnLst>
                              <p:par>
                                <p:cTn id="2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0" dur="100"/>
                                        <p:tgtEl>
                                          <p:spTgt spid="2">
                                            <p:graphicEl>
                                              <a:chart seriesIdx="-4" categoryIdx="5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1" fill="hold">
                            <p:stCondLst>
                              <p:cond delay="53300"/>
                            </p:stCondLst>
                            <p:childTnLst>
                              <p:par>
                                <p:cTn id="2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4" dur="100"/>
                                        <p:tgtEl>
                                          <p:spTgt spid="2">
                                            <p:graphicEl>
                                              <a:chart seriesIdx="-4" categoryIdx="5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5" fill="hold">
                            <p:stCondLst>
                              <p:cond delay="53400"/>
                            </p:stCondLst>
                            <p:childTnLst>
                              <p:par>
                                <p:cTn id="2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8" dur="100"/>
                                        <p:tgtEl>
                                          <p:spTgt spid="2">
                                            <p:graphicEl>
                                              <a:chart seriesIdx="-4" categoryIdx="5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2" dur="100"/>
                                        <p:tgtEl>
                                          <p:spTgt spid="2">
                                            <p:graphicEl>
                                              <a:chart seriesIdx="-4" categoryIdx="5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3" fill="hold">
                            <p:stCondLst>
                              <p:cond delay="53600"/>
                            </p:stCondLst>
                            <p:childTnLst>
                              <p:par>
                                <p:cTn id="2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6" dur="100"/>
                                        <p:tgtEl>
                                          <p:spTgt spid="2">
                                            <p:graphicEl>
                                              <a:chart seriesIdx="-4" categoryIdx="5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7" fill="hold">
                            <p:stCondLst>
                              <p:cond delay="53700"/>
                            </p:stCondLst>
                            <p:childTnLst>
                              <p:par>
                                <p:cTn id="2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0" dur="100"/>
                                        <p:tgtEl>
                                          <p:spTgt spid="2">
                                            <p:graphicEl>
                                              <a:chart seriesIdx="-4" categoryIdx="5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1" fill="hold">
                            <p:stCondLst>
                              <p:cond delay="53800"/>
                            </p:stCondLst>
                            <p:childTnLst>
                              <p:par>
                                <p:cTn id="2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4" dur="100"/>
                                        <p:tgtEl>
                                          <p:spTgt spid="2">
                                            <p:graphicEl>
                                              <a:chart seriesIdx="-4" categoryIdx="5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5" fill="hold">
                            <p:stCondLst>
                              <p:cond delay="53900"/>
                            </p:stCondLst>
                            <p:childTnLst>
                              <p:par>
                                <p:cTn id="2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8" dur="100"/>
                                        <p:tgtEl>
                                          <p:spTgt spid="2">
                                            <p:graphicEl>
                                              <a:chart seriesIdx="-4" categoryIdx="5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9" fill="hold">
                            <p:stCondLst>
                              <p:cond delay="54000"/>
                            </p:stCondLst>
                            <p:childTnLst>
                              <p:par>
                                <p:cTn id="2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2" dur="100"/>
                                        <p:tgtEl>
                                          <p:spTgt spid="2">
                                            <p:graphicEl>
                                              <a:chart seriesIdx="-4" categoryIdx="5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3" fill="hold">
                            <p:stCondLst>
                              <p:cond delay="54100"/>
                            </p:stCondLst>
                            <p:childTnLst>
                              <p:par>
                                <p:cTn id="2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6" dur="100"/>
                                        <p:tgtEl>
                                          <p:spTgt spid="2">
                                            <p:graphicEl>
                                              <a:chart seriesIdx="-4" categoryIdx="5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7" fill="hold">
                            <p:stCondLst>
                              <p:cond delay="54200"/>
                            </p:stCondLst>
                            <p:childTnLst>
                              <p:par>
                                <p:cTn id="2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0" dur="100"/>
                                        <p:tgtEl>
                                          <p:spTgt spid="2">
                                            <p:graphicEl>
                                              <a:chart seriesIdx="-4" categoryIdx="5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1" fill="hold">
                            <p:stCondLst>
                              <p:cond delay="54300"/>
                            </p:stCondLst>
                            <p:childTnLst>
                              <p:par>
                                <p:cTn id="2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4" dur="100"/>
                                        <p:tgtEl>
                                          <p:spTgt spid="2">
                                            <p:graphicEl>
                                              <a:chart seriesIdx="-4" categoryIdx="5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5" fill="hold">
                            <p:stCondLst>
                              <p:cond delay="54400"/>
                            </p:stCondLst>
                            <p:childTnLst>
                              <p:par>
                                <p:cTn id="2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8" dur="100"/>
                                        <p:tgtEl>
                                          <p:spTgt spid="2">
                                            <p:graphicEl>
                                              <a:chart seriesIdx="-4" categoryIdx="5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9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2" dur="100"/>
                                        <p:tgtEl>
                                          <p:spTgt spid="2">
                                            <p:graphicEl>
                                              <a:chart seriesIdx="-4" categoryIdx="5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3" fill="hold">
                            <p:stCondLst>
                              <p:cond delay="54600"/>
                            </p:stCondLst>
                            <p:childTnLst>
                              <p:par>
                                <p:cTn id="2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6" dur="100"/>
                                        <p:tgtEl>
                                          <p:spTgt spid="2">
                                            <p:graphicEl>
                                              <a:chart seriesIdx="-4" categoryIdx="5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7" fill="hold">
                            <p:stCondLst>
                              <p:cond delay="54700"/>
                            </p:stCondLst>
                            <p:childTnLst>
                              <p:par>
                                <p:cTn id="2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0" dur="100"/>
                                        <p:tgtEl>
                                          <p:spTgt spid="2">
                                            <p:graphicEl>
                                              <a:chart seriesIdx="-4" categoryIdx="5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1" fill="hold">
                            <p:stCondLst>
                              <p:cond delay="54800"/>
                            </p:stCondLst>
                            <p:childTnLst>
                              <p:par>
                                <p:cTn id="2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4" dur="100"/>
                                        <p:tgtEl>
                                          <p:spTgt spid="2">
                                            <p:graphicEl>
                                              <a:chart seriesIdx="-4" categoryIdx="5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5" fill="hold">
                            <p:stCondLst>
                              <p:cond delay="54900"/>
                            </p:stCondLst>
                            <p:childTnLst>
                              <p:par>
                                <p:cTn id="2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8" dur="100"/>
                                        <p:tgtEl>
                                          <p:spTgt spid="2">
                                            <p:graphicEl>
                                              <a:chart seriesIdx="-4" categoryIdx="5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9" fill="hold">
                            <p:stCondLst>
                              <p:cond delay="55000"/>
                            </p:stCondLst>
                            <p:childTnLst>
                              <p:par>
                                <p:cTn id="2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2" dur="100"/>
                                        <p:tgtEl>
                                          <p:spTgt spid="2">
                                            <p:graphicEl>
                                              <a:chart seriesIdx="-4" categoryIdx="5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3" fill="hold">
                            <p:stCondLst>
                              <p:cond delay="55100"/>
                            </p:stCondLst>
                            <p:childTnLst>
                              <p:par>
                                <p:cTn id="2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6" dur="100"/>
                                        <p:tgtEl>
                                          <p:spTgt spid="2">
                                            <p:graphicEl>
                                              <a:chart seriesIdx="-4" categoryIdx="5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7" fill="hold">
                            <p:stCondLst>
                              <p:cond delay="55200"/>
                            </p:stCondLst>
                            <p:childTnLst>
                              <p:par>
                                <p:cTn id="2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0" dur="100"/>
                                        <p:tgtEl>
                                          <p:spTgt spid="2">
                                            <p:graphicEl>
                                              <a:chart seriesIdx="-4" categoryIdx="5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1" fill="hold">
                            <p:stCondLst>
                              <p:cond delay="55300"/>
                            </p:stCondLst>
                            <p:childTnLst>
                              <p:par>
                                <p:cTn id="2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4" dur="100"/>
                                        <p:tgtEl>
                                          <p:spTgt spid="2">
                                            <p:graphicEl>
                                              <a:chart seriesIdx="-4" categoryIdx="5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5" fill="hold">
                            <p:stCondLst>
                              <p:cond delay="55400"/>
                            </p:stCondLst>
                            <p:childTnLst>
                              <p:par>
                                <p:cTn id="2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8" dur="100"/>
                                        <p:tgtEl>
                                          <p:spTgt spid="2">
                                            <p:graphicEl>
                                              <a:chart seriesIdx="-4" categoryIdx="5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2" dur="100"/>
                                        <p:tgtEl>
                                          <p:spTgt spid="2">
                                            <p:graphicEl>
                                              <a:chart seriesIdx="-4" categoryIdx="5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3" fill="hold">
                            <p:stCondLst>
                              <p:cond delay="55600"/>
                            </p:stCondLst>
                            <p:childTnLst>
                              <p:par>
                                <p:cTn id="2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6" dur="100"/>
                                        <p:tgtEl>
                                          <p:spTgt spid="2">
                                            <p:graphicEl>
                                              <a:chart seriesIdx="-4" categoryIdx="5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7" fill="hold">
                            <p:stCondLst>
                              <p:cond delay="55700"/>
                            </p:stCondLst>
                            <p:childTnLst>
                              <p:par>
                                <p:cTn id="2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0" dur="100"/>
                                        <p:tgtEl>
                                          <p:spTgt spid="2">
                                            <p:graphicEl>
                                              <a:chart seriesIdx="-4" categoryIdx="5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1" fill="hold">
                            <p:stCondLst>
                              <p:cond delay="55800"/>
                            </p:stCondLst>
                            <p:childTnLst>
                              <p:par>
                                <p:cTn id="2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4" dur="100"/>
                                        <p:tgtEl>
                                          <p:spTgt spid="2">
                                            <p:graphicEl>
                                              <a:chart seriesIdx="-4" categoryIdx="5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5" fill="hold">
                            <p:stCondLst>
                              <p:cond delay="55900"/>
                            </p:stCondLst>
                            <p:childTnLst>
                              <p:par>
                                <p:cTn id="2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8" dur="100"/>
                                        <p:tgtEl>
                                          <p:spTgt spid="2">
                                            <p:graphicEl>
                                              <a:chart seriesIdx="-4" categoryIdx="5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9" fill="hold">
                            <p:stCondLst>
                              <p:cond delay="56000"/>
                            </p:stCondLst>
                            <p:childTnLst>
                              <p:par>
                                <p:cTn id="2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2" dur="100"/>
                                        <p:tgtEl>
                                          <p:spTgt spid="2">
                                            <p:graphicEl>
                                              <a:chart seriesIdx="-4" categoryIdx="5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3" fill="hold">
                            <p:stCondLst>
                              <p:cond delay="56100"/>
                            </p:stCondLst>
                            <p:childTnLst>
                              <p:par>
                                <p:cTn id="2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6" dur="100"/>
                                        <p:tgtEl>
                                          <p:spTgt spid="2">
                                            <p:graphicEl>
                                              <a:chart seriesIdx="-4" categoryIdx="5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7" fill="hold">
                            <p:stCondLst>
                              <p:cond delay="56200"/>
                            </p:stCondLst>
                            <p:childTnLst>
                              <p:par>
                                <p:cTn id="2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0" dur="100"/>
                                        <p:tgtEl>
                                          <p:spTgt spid="2">
                                            <p:graphicEl>
                                              <a:chart seriesIdx="-4" categoryIdx="5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1" fill="hold">
                            <p:stCondLst>
                              <p:cond delay="56300"/>
                            </p:stCondLst>
                            <p:childTnLst>
                              <p:par>
                                <p:cTn id="2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4" dur="100"/>
                                        <p:tgtEl>
                                          <p:spTgt spid="2">
                                            <p:graphicEl>
                                              <a:chart seriesIdx="-4" categoryIdx="5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5" fill="hold">
                            <p:stCondLst>
                              <p:cond delay="56400"/>
                            </p:stCondLst>
                            <p:childTnLst>
                              <p:par>
                                <p:cTn id="2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8" dur="100"/>
                                        <p:tgtEl>
                                          <p:spTgt spid="2">
                                            <p:graphicEl>
                                              <a:chart seriesIdx="-4" categoryIdx="5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2" dur="100"/>
                                        <p:tgtEl>
                                          <p:spTgt spid="2">
                                            <p:graphicEl>
                                              <a:chart seriesIdx="-4" categoryIdx="5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3" fill="hold">
                            <p:stCondLst>
                              <p:cond delay="56600"/>
                            </p:stCondLst>
                            <p:childTnLst>
                              <p:par>
                                <p:cTn id="2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6" dur="100"/>
                                        <p:tgtEl>
                                          <p:spTgt spid="2">
                                            <p:graphicEl>
                                              <a:chart seriesIdx="-4" categoryIdx="5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7" fill="hold">
                            <p:stCondLst>
                              <p:cond delay="56700"/>
                            </p:stCondLst>
                            <p:childTnLst>
                              <p:par>
                                <p:cTn id="2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0" dur="100"/>
                                        <p:tgtEl>
                                          <p:spTgt spid="2">
                                            <p:graphicEl>
                                              <a:chart seriesIdx="-4" categoryIdx="5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1" fill="hold">
                            <p:stCondLst>
                              <p:cond delay="56800"/>
                            </p:stCondLst>
                            <p:childTnLst>
                              <p:par>
                                <p:cTn id="2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4" dur="100"/>
                                        <p:tgtEl>
                                          <p:spTgt spid="2">
                                            <p:graphicEl>
                                              <a:chart seriesIdx="-4" categoryIdx="5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5" fill="hold">
                            <p:stCondLst>
                              <p:cond delay="56900"/>
                            </p:stCondLst>
                            <p:childTnLst>
                              <p:par>
                                <p:cTn id="2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8" dur="100"/>
                                        <p:tgtEl>
                                          <p:spTgt spid="2">
                                            <p:graphicEl>
                                              <a:chart seriesIdx="-4" categoryIdx="5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9" fill="hold">
                            <p:stCondLst>
                              <p:cond delay="57000"/>
                            </p:stCondLst>
                            <p:childTnLst>
                              <p:par>
                                <p:cTn id="2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2" dur="100"/>
                                        <p:tgtEl>
                                          <p:spTgt spid="2">
                                            <p:graphicEl>
                                              <a:chart seriesIdx="-4" categoryIdx="5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3" fill="hold">
                            <p:stCondLst>
                              <p:cond delay="57100"/>
                            </p:stCondLst>
                            <p:childTnLst>
                              <p:par>
                                <p:cTn id="2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6" dur="100"/>
                                        <p:tgtEl>
                                          <p:spTgt spid="2">
                                            <p:graphicEl>
                                              <a:chart seriesIdx="-4" categoryIdx="5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7" fill="hold">
                            <p:stCondLst>
                              <p:cond delay="57200"/>
                            </p:stCondLst>
                            <p:childTnLst>
                              <p:par>
                                <p:cTn id="2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0" dur="100"/>
                                        <p:tgtEl>
                                          <p:spTgt spid="2">
                                            <p:graphicEl>
                                              <a:chart seriesIdx="-4" categoryIdx="5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1" fill="hold">
                            <p:stCondLst>
                              <p:cond delay="57300"/>
                            </p:stCondLst>
                            <p:childTnLst>
                              <p:par>
                                <p:cTn id="2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4" dur="100"/>
                                        <p:tgtEl>
                                          <p:spTgt spid="2">
                                            <p:graphicEl>
                                              <a:chart seriesIdx="-4" categoryIdx="5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5" fill="hold">
                            <p:stCondLst>
                              <p:cond delay="57400"/>
                            </p:stCondLst>
                            <p:childTnLst>
                              <p:par>
                                <p:cTn id="2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8" dur="100"/>
                                        <p:tgtEl>
                                          <p:spTgt spid="2">
                                            <p:graphicEl>
                                              <a:chart seriesIdx="-4" categoryIdx="5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9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2" dur="100"/>
                                        <p:tgtEl>
                                          <p:spTgt spid="2">
                                            <p:graphicEl>
                                              <a:chart seriesIdx="-4" categoryIdx="5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3" fill="hold">
                            <p:stCondLst>
                              <p:cond delay="57600"/>
                            </p:stCondLst>
                            <p:childTnLst>
                              <p:par>
                                <p:cTn id="2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6" dur="100"/>
                                        <p:tgtEl>
                                          <p:spTgt spid="2">
                                            <p:graphicEl>
                                              <a:chart seriesIdx="-4" categoryIdx="5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7" fill="hold">
                            <p:stCondLst>
                              <p:cond delay="57700"/>
                            </p:stCondLst>
                            <p:childTnLst>
                              <p:par>
                                <p:cTn id="2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0" dur="100"/>
                                        <p:tgtEl>
                                          <p:spTgt spid="2">
                                            <p:graphicEl>
                                              <a:chart seriesIdx="-4" categoryIdx="5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1" fill="hold">
                            <p:stCondLst>
                              <p:cond delay="57800"/>
                            </p:stCondLst>
                            <p:childTnLst>
                              <p:par>
                                <p:cTn id="2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4" dur="100"/>
                                        <p:tgtEl>
                                          <p:spTgt spid="2">
                                            <p:graphicEl>
                                              <a:chart seriesIdx="-4" categoryIdx="5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5" fill="hold">
                            <p:stCondLst>
                              <p:cond delay="57900"/>
                            </p:stCondLst>
                            <p:childTnLst>
                              <p:par>
                                <p:cTn id="2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8" dur="100"/>
                                        <p:tgtEl>
                                          <p:spTgt spid="2">
                                            <p:graphicEl>
                                              <a:chart seriesIdx="-4" categoryIdx="5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9" fill="hold">
                            <p:stCondLst>
                              <p:cond delay="58000"/>
                            </p:stCondLst>
                            <p:childTnLst>
                              <p:par>
                                <p:cTn id="2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2" dur="100"/>
                                        <p:tgtEl>
                                          <p:spTgt spid="2">
                                            <p:graphicEl>
                                              <a:chart seriesIdx="-4" categoryIdx="5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3" fill="hold">
                            <p:stCondLst>
                              <p:cond delay="58100"/>
                            </p:stCondLst>
                            <p:childTnLst>
                              <p:par>
                                <p:cTn id="2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6" dur="100"/>
                                        <p:tgtEl>
                                          <p:spTgt spid="2">
                                            <p:graphicEl>
                                              <a:chart seriesIdx="-4" categoryIdx="5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7" fill="hold">
                            <p:stCondLst>
                              <p:cond delay="58200"/>
                            </p:stCondLst>
                            <p:childTnLst>
                              <p:par>
                                <p:cTn id="2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0" dur="100"/>
                                        <p:tgtEl>
                                          <p:spTgt spid="2">
                                            <p:graphicEl>
                                              <a:chart seriesIdx="-4" categoryIdx="5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1" fill="hold">
                            <p:stCondLst>
                              <p:cond delay="58300"/>
                            </p:stCondLst>
                            <p:childTnLst>
                              <p:par>
                                <p:cTn id="2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4" dur="100"/>
                                        <p:tgtEl>
                                          <p:spTgt spid="2">
                                            <p:graphicEl>
                                              <a:chart seriesIdx="-4" categoryIdx="5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5" fill="hold">
                            <p:stCondLst>
                              <p:cond delay="58400"/>
                            </p:stCondLst>
                            <p:childTnLst>
                              <p:par>
                                <p:cTn id="2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8" dur="100"/>
                                        <p:tgtEl>
                                          <p:spTgt spid="2">
                                            <p:graphicEl>
                                              <a:chart seriesIdx="-4" categoryIdx="5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9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2" dur="100"/>
                                        <p:tgtEl>
                                          <p:spTgt spid="2">
                                            <p:graphicEl>
                                              <a:chart seriesIdx="-4" categoryIdx="5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3" fill="hold">
                            <p:stCondLst>
                              <p:cond delay="58600"/>
                            </p:stCondLst>
                            <p:childTnLst>
                              <p:par>
                                <p:cTn id="2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6" dur="100"/>
                                        <p:tgtEl>
                                          <p:spTgt spid="2">
                                            <p:graphicEl>
                                              <a:chart seriesIdx="-4" categoryIdx="5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7" fill="hold">
                            <p:stCondLst>
                              <p:cond delay="58700"/>
                            </p:stCondLst>
                            <p:childTnLst>
                              <p:par>
                                <p:cTn id="2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0" dur="100"/>
                                        <p:tgtEl>
                                          <p:spTgt spid="2">
                                            <p:graphicEl>
                                              <a:chart seriesIdx="-4" categoryIdx="5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1" fill="hold">
                            <p:stCondLst>
                              <p:cond delay="58800"/>
                            </p:stCondLst>
                            <p:childTnLst>
                              <p:par>
                                <p:cTn id="2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4" dur="100"/>
                                        <p:tgtEl>
                                          <p:spTgt spid="2">
                                            <p:graphicEl>
                                              <a:chart seriesIdx="-4" categoryIdx="5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5" fill="hold">
                            <p:stCondLst>
                              <p:cond delay="58900"/>
                            </p:stCondLst>
                            <p:childTnLst>
                              <p:par>
                                <p:cTn id="2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8" dur="100"/>
                                        <p:tgtEl>
                                          <p:spTgt spid="2">
                                            <p:graphicEl>
                                              <a:chart seriesIdx="-4" categoryIdx="5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9" fill="hold">
                            <p:stCondLst>
                              <p:cond delay="59000"/>
                            </p:stCondLst>
                            <p:childTnLst>
                              <p:par>
                                <p:cTn id="2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2" dur="100"/>
                                        <p:tgtEl>
                                          <p:spTgt spid="2">
                                            <p:graphicEl>
                                              <a:chart seriesIdx="-4" categoryIdx="5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3" fill="hold">
                            <p:stCondLst>
                              <p:cond delay="59100"/>
                            </p:stCondLst>
                            <p:childTnLst>
                              <p:par>
                                <p:cTn id="2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6" dur="100"/>
                                        <p:tgtEl>
                                          <p:spTgt spid="2">
                                            <p:graphicEl>
                                              <a:chart seriesIdx="-4" categoryIdx="5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7" fill="hold">
                            <p:stCondLst>
                              <p:cond delay="59200"/>
                            </p:stCondLst>
                            <p:childTnLst>
                              <p:par>
                                <p:cTn id="2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0" dur="100"/>
                                        <p:tgtEl>
                                          <p:spTgt spid="2">
                                            <p:graphicEl>
                                              <a:chart seriesIdx="-4" categoryIdx="5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1" fill="hold">
                            <p:stCondLst>
                              <p:cond delay="59300"/>
                            </p:stCondLst>
                            <p:childTnLst>
                              <p:par>
                                <p:cTn id="2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4" dur="100"/>
                                        <p:tgtEl>
                                          <p:spTgt spid="2">
                                            <p:graphicEl>
                                              <a:chart seriesIdx="-4" categoryIdx="5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5" fill="hold">
                            <p:stCondLst>
                              <p:cond delay="59400"/>
                            </p:stCondLst>
                            <p:childTnLst>
                              <p:par>
                                <p:cTn id="2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8" dur="100"/>
                                        <p:tgtEl>
                                          <p:spTgt spid="2">
                                            <p:graphicEl>
                                              <a:chart seriesIdx="-4" categoryIdx="5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2" dur="100"/>
                                        <p:tgtEl>
                                          <p:spTgt spid="2">
                                            <p:graphicEl>
                                              <a:chart seriesIdx="-4" categoryIdx="5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3" fill="hold">
                            <p:stCondLst>
                              <p:cond delay="59600"/>
                            </p:stCondLst>
                            <p:childTnLst>
                              <p:par>
                                <p:cTn id="2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6" dur="100"/>
                                        <p:tgtEl>
                                          <p:spTgt spid="2">
                                            <p:graphicEl>
                                              <a:chart seriesIdx="-4" categoryIdx="5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7" fill="hold">
                            <p:stCondLst>
                              <p:cond delay="59700"/>
                            </p:stCondLst>
                            <p:childTnLst>
                              <p:par>
                                <p:cTn id="2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0" dur="100"/>
                                        <p:tgtEl>
                                          <p:spTgt spid="2">
                                            <p:graphicEl>
                                              <a:chart seriesIdx="-4" categoryIdx="5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1" fill="hold">
                            <p:stCondLst>
                              <p:cond delay="59800"/>
                            </p:stCondLst>
                            <p:childTnLst>
                              <p:par>
                                <p:cTn id="2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4" dur="100"/>
                                        <p:tgtEl>
                                          <p:spTgt spid="2">
                                            <p:graphicEl>
                                              <a:chart seriesIdx="-4" categoryIdx="5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5" fill="hold">
                            <p:stCondLst>
                              <p:cond delay="59900"/>
                            </p:stCondLst>
                            <p:childTnLst>
                              <p:par>
                                <p:cTn id="2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5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8" dur="100"/>
                                        <p:tgtEl>
                                          <p:spTgt spid="2">
                                            <p:graphicEl>
                                              <a:chart seriesIdx="-4" categoryIdx="5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2" dur="100"/>
                                        <p:tgtEl>
                                          <p:spTgt spid="2">
                                            <p:graphicEl>
                                              <a:chart seriesIdx="-4" categoryIdx="6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3" fill="hold">
                            <p:stCondLst>
                              <p:cond delay="60100"/>
                            </p:stCondLst>
                            <p:childTnLst>
                              <p:par>
                                <p:cTn id="2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6" dur="100"/>
                                        <p:tgtEl>
                                          <p:spTgt spid="2">
                                            <p:graphicEl>
                                              <a:chart seriesIdx="-4" categoryIdx="6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7" fill="hold">
                            <p:stCondLst>
                              <p:cond delay="60200"/>
                            </p:stCondLst>
                            <p:childTnLst>
                              <p:par>
                                <p:cTn id="2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0" dur="100"/>
                                        <p:tgtEl>
                                          <p:spTgt spid="2">
                                            <p:graphicEl>
                                              <a:chart seriesIdx="-4" categoryIdx="6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1" fill="hold">
                            <p:stCondLst>
                              <p:cond delay="60300"/>
                            </p:stCondLst>
                            <p:childTnLst>
                              <p:par>
                                <p:cTn id="2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4" dur="100"/>
                                        <p:tgtEl>
                                          <p:spTgt spid="2">
                                            <p:graphicEl>
                                              <a:chart seriesIdx="-4" categoryIdx="6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5" fill="hold">
                            <p:stCondLst>
                              <p:cond delay="60400"/>
                            </p:stCondLst>
                            <p:childTnLst>
                              <p:par>
                                <p:cTn id="2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8" dur="100"/>
                                        <p:tgtEl>
                                          <p:spTgt spid="2">
                                            <p:graphicEl>
                                              <a:chart seriesIdx="-4" categoryIdx="6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9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2" dur="100"/>
                                        <p:tgtEl>
                                          <p:spTgt spid="2">
                                            <p:graphicEl>
                                              <a:chart seriesIdx="-4" categoryIdx="6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3" fill="hold">
                            <p:stCondLst>
                              <p:cond delay="60600"/>
                            </p:stCondLst>
                            <p:childTnLst>
                              <p:par>
                                <p:cTn id="2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6" dur="100"/>
                                        <p:tgtEl>
                                          <p:spTgt spid="2">
                                            <p:graphicEl>
                                              <a:chart seriesIdx="-4" categoryIdx="6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7" fill="hold">
                            <p:stCondLst>
                              <p:cond delay="60700"/>
                            </p:stCondLst>
                            <p:childTnLst>
                              <p:par>
                                <p:cTn id="2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0" dur="100"/>
                                        <p:tgtEl>
                                          <p:spTgt spid="2">
                                            <p:graphicEl>
                                              <a:chart seriesIdx="-4" categoryIdx="6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1" fill="hold">
                            <p:stCondLst>
                              <p:cond delay="60800"/>
                            </p:stCondLst>
                            <p:childTnLst>
                              <p:par>
                                <p:cTn id="2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4" dur="100"/>
                                        <p:tgtEl>
                                          <p:spTgt spid="2">
                                            <p:graphicEl>
                                              <a:chart seriesIdx="-4" categoryIdx="6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5" fill="hold">
                            <p:stCondLst>
                              <p:cond delay="60900"/>
                            </p:stCondLst>
                            <p:childTnLst>
                              <p:par>
                                <p:cTn id="2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8" dur="100"/>
                                        <p:tgtEl>
                                          <p:spTgt spid="2">
                                            <p:graphicEl>
                                              <a:chart seriesIdx="-4" categoryIdx="6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9" fill="hold">
                            <p:stCondLst>
                              <p:cond delay="61000"/>
                            </p:stCondLst>
                            <p:childTnLst>
                              <p:par>
                                <p:cTn id="2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2" dur="100"/>
                                        <p:tgtEl>
                                          <p:spTgt spid="2">
                                            <p:graphicEl>
                                              <a:chart seriesIdx="-4" categoryIdx="6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3" fill="hold">
                            <p:stCondLst>
                              <p:cond delay="61100"/>
                            </p:stCondLst>
                            <p:childTnLst>
                              <p:par>
                                <p:cTn id="2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6" dur="100"/>
                                        <p:tgtEl>
                                          <p:spTgt spid="2">
                                            <p:graphicEl>
                                              <a:chart seriesIdx="-4" categoryIdx="6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7" fill="hold">
                            <p:stCondLst>
                              <p:cond delay="61200"/>
                            </p:stCondLst>
                            <p:childTnLst>
                              <p:par>
                                <p:cTn id="2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0" dur="100"/>
                                        <p:tgtEl>
                                          <p:spTgt spid="2">
                                            <p:graphicEl>
                                              <a:chart seriesIdx="-4" categoryIdx="6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1" fill="hold">
                            <p:stCondLst>
                              <p:cond delay="61300"/>
                            </p:stCondLst>
                            <p:childTnLst>
                              <p:par>
                                <p:cTn id="2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4" dur="100"/>
                                        <p:tgtEl>
                                          <p:spTgt spid="2">
                                            <p:graphicEl>
                                              <a:chart seriesIdx="-4" categoryIdx="6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5" fill="hold">
                            <p:stCondLst>
                              <p:cond delay="61400"/>
                            </p:stCondLst>
                            <p:childTnLst>
                              <p:par>
                                <p:cTn id="2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8" dur="100"/>
                                        <p:tgtEl>
                                          <p:spTgt spid="2">
                                            <p:graphicEl>
                                              <a:chart seriesIdx="-4" categoryIdx="6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9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2" dur="100"/>
                                        <p:tgtEl>
                                          <p:spTgt spid="2">
                                            <p:graphicEl>
                                              <a:chart seriesIdx="-4" categoryIdx="6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3" fill="hold">
                            <p:stCondLst>
                              <p:cond delay="61600"/>
                            </p:stCondLst>
                            <p:childTnLst>
                              <p:par>
                                <p:cTn id="2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6" dur="100"/>
                                        <p:tgtEl>
                                          <p:spTgt spid="2">
                                            <p:graphicEl>
                                              <a:chart seriesIdx="-4" categoryIdx="6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7" fill="hold">
                            <p:stCondLst>
                              <p:cond delay="61700"/>
                            </p:stCondLst>
                            <p:childTnLst>
                              <p:par>
                                <p:cTn id="2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0" dur="100"/>
                                        <p:tgtEl>
                                          <p:spTgt spid="2">
                                            <p:graphicEl>
                                              <a:chart seriesIdx="-4" categoryIdx="6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1" fill="hold">
                            <p:stCondLst>
                              <p:cond delay="61800"/>
                            </p:stCondLst>
                            <p:childTnLst>
                              <p:par>
                                <p:cTn id="2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4" dur="100"/>
                                        <p:tgtEl>
                                          <p:spTgt spid="2">
                                            <p:graphicEl>
                                              <a:chart seriesIdx="-4" categoryIdx="6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5" fill="hold">
                            <p:stCondLst>
                              <p:cond delay="61900"/>
                            </p:stCondLst>
                            <p:childTnLst>
                              <p:par>
                                <p:cTn id="2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8" dur="100"/>
                                        <p:tgtEl>
                                          <p:spTgt spid="2">
                                            <p:graphicEl>
                                              <a:chart seriesIdx="-4" categoryIdx="6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9" fill="hold">
                            <p:stCondLst>
                              <p:cond delay="62000"/>
                            </p:stCondLst>
                            <p:childTnLst>
                              <p:par>
                                <p:cTn id="2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2" dur="100"/>
                                        <p:tgtEl>
                                          <p:spTgt spid="2">
                                            <p:graphicEl>
                                              <a:chart seriesIdx="-4" categoryIdx="6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3" fill="hold">
                            <p:stCondLst>
                              <p:cond delay="62100"/>
                            </p:stCondLst>
                            <p:childTnLst>
                              <p:par>
                                <p:cTn id="2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6" dur="100"/>
                                        <p:tgtEl>
                                          <p:spTgt spid="2">
                                            <p:graphicEl>
                                              <a:chart seriesIdx="-4" categoryIdx="6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7" fill="hold">
                            <p:stCondLst>
                              <p:cond delay="62200"/>
                            </p:stCondLst>
                            <p:childTnLst>
                              <p:par>
                                <p:cTn id="2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0" dur="100"/>
                                        <p:tgtEl>
                                          <p:spTgt spid="2">
                                            <p:graphicEl>
                                              <a:chart seriesIdx="-4" categoryIdx="6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1" fill="hold">
                            <p:stCondLst>
                              <p:cond delay="62300"/>
                            </p:stCondLst>
                            <p:childTnLst>
                              <p:par>
                                <p:cTn id="2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4" dur="100"/>
                                        <p:tgtEl>
                                          <p:spTgt spid="2">
                                            <p:graphicEl>
                                              <a:chart seriesIdx="-4" categoryIdx="6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5" fill="hold">
                            <p:stCondLst>
                              <p:cond delay="62400"/>
                            </p:stCondLst>
                            <p:childTnLst>
                              <p:par>
                                <p:cTn id="2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8" dur="100"/>
                                        <p:tgtEl>
                                          <p:spTgt spid="2">
                                            <p:graphicEl>
                                              <a:chart seriesIdx="-4" categoryIdx="6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9" fill="hold">
                            <p:stCondLst>
                              <p:cond delay="62500"/>
                            </p:stCondLst>
                            <p:childTnLst>
                              <p:par>
                                <p:cTn id="2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2" dur="100"/>
                                        <p:tgtEl>
                                          <p:spTgt spid="2">
                                            <p:graphicEl>
                                              <a:chart seriesIdx="-4" categoryIdx="6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3" fill="hold">
                            <p:stCondLst>
                              <p:cond delay="62600"/>
                            </p:stCondLst>
                            <p:childTnLst>
                              <p:par>
                                <p:cTn id="2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6" dur="100"/>
                                        <p:tgtEl>
                                          <p:spTgt spid="2">
                                            <p:graphicEl>
                                              <a:chart seriesIdx="-4" categoryIdx="6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7" fill="hold">
                            <p:stCondLst>
                              <p:cond delay="62700"/>
                            </p:stCondLst>
                            <p:childTnLst>
                              <p:par>
                                <p:cTn id="2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0" dur="100"/>
                                        <p:tgtEl>
                                          <p:spTgt spid="2">
                                            <p:graphicEl>
                                              <a:chart seriesIdx="-4" categoryIdx="6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1" fill="hold">
                            <p:stCondLst>
                              <p:cond delay="62800"/>
                            </p:stCondLst>
                            <p:childTnLst>
                              <p:par>
                                <p:cTn id="2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4" dur="100"/>
                                        <p:tgtEl>
                                          <p:spTgt spid="2">
                                            <p:graphicEl>
                                              <a:chart seriesIdx="-4" categoryIdx="6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5" fill="hold">
                            <p:stCondLst>
                              <p:cond delay="62900"/>
                            </p:stCondLst>
                            <p:childTnLst>
                              <p:par>
                                <p:cTn id="2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8" dur="100"/>
                                        <p:tgtEl>
                                          <p:spTgt spid="2">
                                            <p:graphicEl>
                                              <a:chart seriesIdx="-4" categoryIdx="6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9" fill="hold">
                            <p:stCondLst>
                              <p:cond delay="63000"/>
                            </p:stCondLst>
                            <p:childTnLst>
                              <p:par>
                                <p:cTn id="2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2" dur="100"/>
                                        <p:tgtEl>
                                          <p:spTgt spid="2">
                                            <p:graphicEl>
                                              <a:chart seriesIdx="-4" categoryIdx="6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3" fill="hold">
                            <p:stCondLst>
                              <p:cond delay="63100"/>
                            </p:stCondLst>
                            <p:childTnLst>
                              <p:par>
                                <p:cTn id="2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6" dur="100"/>
                                        <p:tgtEl>
                                          <p:spTgt spid="2">
                                            <p:graphicEl>
                                              <a:chart seriesIdx="-4" categoryIdx="6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7" fill="hold">
                            <p:stCondLst>
                              <p:cond delay="63200"/>
                            </p:stCondLst>
                            <p:childTnLst>
                              <p:par>
                                <p:cTn id="2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0" dur="100"/>
                                        <p:tgtEl>
                                          <p:spTgt spid="2">
                                            <p:graphicEl>
                                              <a:chart seriesIdx="-4" categoryIdx="6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1" fill="hold">
                            <p:stCondLst>
                              <p:cond delay="63300"/>
                            </p:stCondLst>
                            <p:childTnLst>
                              <p:par>
                                <p:cTn id="2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4" dur="100"/>
                                        <p:tgtEl>
                                          <p:spTgt spid="2">
                                            <p:graphicEl>
                                              <a:chart seriesIdx="-4" categoryIdx="6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5" fill="hold">
                            <p:stCondLst>
                              <p:cond delay="63400"/>
                            </p:stCondLst>
                            <p:childTnLst>
                              <p:par>
                                <p:cTn id="2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8" dur="100"/>
                                        <p:tgtEl>
                                          <p:spTgt spid="2">
                                            <p:graphicEl>
                                              <a:chart seriesIdx="-4" categoryIdx="6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2" dur="100"/>
                                        <p:tgtEl>
                                          <p:spTgt spid="2">
                                            <p:graphicEl>
                                              <a:chart seriesIdx="-4" categoryIdx="6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3" fill="hold">
                            <p:stCondLst>
                              <p:cond delay="63600"/>
                            </p:stCondLst>
                            <p:childTnLst>
                              <p:par>
                                <p:cTn id="2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6" dur="100"/>
                                        <p:tgtEl>
                                          <p:spTgt spid="2">
                                            <p:graphicEl>
                                              <a:chart seriesIdx="-4" categoryIdx="6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7" fill="hold">
                            <p:stCondLst>
                              <p:cond delay="63700"/>
                            </p:stCondLst>
                            <p:childTnLst>
                              <p:par>
                                <p:cTn id="2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0" dur="100"/>
                                        <p:tgtEl>
                                          <p:spTgt spid="2">
                                            <p:graphicEl>
                                              <a:chart seriesIdx="-4" categoryIdx="6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1" fill="hold">
                            <p:stCondLst>
                              <p:cond delay="63800"/>
                            </p:stCondLst>
                            <p:childTnLst>
                              <p:par>
                                <p:cTn id="2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4" dur="100"/>
                                        <p:tgtEl>
                                          <p:spTgt spid="2">
                                            <p:graphicEl>
                                              <a:chart seriesIdx="-4" categoryIdx="6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5" fill="hold">
                            <p:stCondLst>
                              <p:cond delay="63900"/>
                            </p:stCondLst>
                            <p:childTnLst>
                              <p:par>
                                <p:cTn id="2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8" dur="100"/>
                                        <p:tgtEl>
                                          <p:spTgt spid="2">
                                            <p:graphicEl>
                                              <a:chart seriesIdx="-4" categoryIdx="6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9" fill="hold">
                            <p:stCondLst>
                              <p:cond delay="64000"/>
                            </p:stCondLst>
                            <p:childTnLst>
                              <p:par>
                                <p:cTn id="2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2" dur="100"/>
                                        <p:tgtEl>
                                          <p:spTgt spid="2">
                                            <p:graphicEl>
                                              <a:chart seriesIdx="-4" categoryIdx="6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3" fill="hold">
                            <p:stCondLst>
                              <p:cond delay="64100"/>
                            </p:stCondLst>
                            <p:childTnLst>
                              <p:par>
                                <p:cTn id="2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6" dur="100"/>
                                        <p:tgtEl>
                                          <p:spTgt spid="2">
                                            <p:graphicEl>
                                              <a:chart seriesIdx="-4" categoryIdx="6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7" fill="hold">
                            <p:stCondLst>
                              <p:cond delay="64200"/>
                            </p:stCondLst>
                            <p:childTnLst>
                              <p:par>
                                <p:cTn id="2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0" dur="100"/>
                                        <p:tgtEl>
                                          <p:spTgt spid="2">
                                            <p:graphicEl>
                                              <a:chart seriesIdx="-4" categoryIdx="6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1" fill="hold">
                            <p:stCondLst>
                              <p:cond delay="64300"/>
                            </p:stCondLst>
                            <p:childTnLst>
                              <p:par>
                                <p:cTn id="2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4" dur="100"/>
                                        <p:tgtEl>
                                          <p:spTgt spid="2">
                                            <p:graphicEl>
                                              <a:chart seriesIdx="-4" categoryIdx="6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5" fill="hold">
                            <p:stCondLst>
                              <p:cond delay="64400"/>
                            </p:stCondLst>
                            <p:childTnLst>
                              <p:par>
                                <p:cTn id="2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8" dur="100"/>
                                        <p:tgtEl>
                                          <p:spTgt spid="2">
                                            <p:graphicEl>
                                              <a:chart seriesIdx="-4" categoryIdx="6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9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2" dur="100"/>
                                        <p:tgtEl>
                                          <p:spTgt spid="2">
                                            <p:graphicEl>
                                              <a:chart seriesIdx="-4" categoryIdx="6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3" fill="hold">
                            <p:stCondLst>
                              <p:cond delay="64600"/>
                            </p:stCondLst>
                            <p:childTnLst>
                              <p:par>
                                <p:cTn id="2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6" dur="100"/>
                                        <p:tgtEl>
                                          <p:spTgt spid="2">
                                            <p:graphicEl>
                                              <a:chart seriesIdx="-4" categoryIdx="6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7" fill="hold">
                            <p:stCondLst>
                              <p:cond delay="64700"/>
                            </p:stCondLst>
                            <p:childTnLst>
                              <p:par>
                                <p:cTn id="2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0" dur="100"/>
                                        <p:tgtEl>
                                          <p:spTgt spid="2">
                                            <p:graphicEl>
                                              <a:chart seriesIdx="-4" categoryIdx="6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1" fill="hold">
                            <p:stCondLst>
                              <p:cond delay="64800"/>
                            </p:stCondLst>
                            <p:childTnLst>
                              <p:par>
                                <p:cTn id="2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4" dur="100"/>
                                        <p:tgtEl>
                                          <p:spTgt spid="2">
                                            <p:graphicEl>
                                              <a:chart seriesIdx="-4" categoryIdx="6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5" fill="hold">
                            <p:stCondLst>
                              <p:cond delay="64900"/>
                            </p:stCondLst>
                            <p:childTnLst>
                              <p:par>
                                <p:cTn id="2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8" dur="100"/>
                                        <p:tgtEl>
                                          <p:spTgt spid="2">
                                            <p:graphicEl>
                                              <a:chart seriesIdx="-4" categoryIdx="6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9" fill="hold">
                            <p:stCondLst>
                              <p:cond delay="65000"/>
                            </p:stCondLst>
                            <p:childTnLst>
                              <p:par>
                                <p:cTn id="26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2" dur="100"/>
                                        <p:tgtEl>
                                          <p:spTgt spid="2">
                                            <p:graphicEl>
                                              <a:chart seriesIdx="-4" categoryIdx="6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3" fill="hold">
                            <p:stCondLst>
                              <p:cond delay="65100"/>
                            </p:stCondLst>
                            <p:childTnLst>
                              <p:par>
                                <p:cTn id="2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6" dur="100"/>
                                        <p:tgtEl>
                                          <p:spTgt spid="2">
                                            <p:graphicEl>
                                              <a:chart seriesIdx="-4" categoryIdx="6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7" fill="hold">
                            <p:stCondLst>
                              <p:cond delay="65200"/>
                            </p:stCondLst>
                            <p:childTnLst>
                              <p:par>
                                <p:cTn id="26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0" dur="100"/>
                                        <p:tgtEl>
                                          <p:spTgt spid="2">
                                            <p:graphicEl>
                                              <a:chart seriesIdx="-4" categoryIdx="6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1" fill="hold">
                            <p:stCondLst>
                              <p:cond delay="65300"/>
                            </p:stCondLst>
                            <p:childTnLst>
                              <p:par>
                                <p:cTn id="26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4" dur="100"/>
                                        <p:tgtEl>
                                          <p:spTgt spid="2">
                                            <p:graphicEl>
                                              <a:chart seriesIdx="-4" categoryIdx="6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5" fill="hold">
                            <p:stCondLst>
                              <p:cond delay="65400"/>
                            </p:stCondLst>
                            <p:childTnLst>
                              <p:par>
                                <p:cTn id="26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8" dur="100"/>
                                        <p:tgtEl>
                                          <p:spTgt spid="2">
                                            <p:graphicEl>
                                              <a:chart seriesIdx="-4" categoryIdx="6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6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2" dur="100"/>
                                        <p:tgtEl>
                                          <p:spTgt spid="2">
                                            <p:graphicEl>
                                              <a:chart seriesIdx="-4" categoryIdx="6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3" fill="hold">
                            <p:stCondLst>
                              <p:cond delay="65600"/>
                            </p:stCondLst>
                            <p:childTnLst>
                              <p:par>
                                <p:cTn id="2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6" dur="100"/>
                                        <p:tgtEl>
                                          <p:spTgt spid="2">
                                            <p:graphicEl>
                                              <a:chart seriesIdx="-4" categoryIdx="6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7" fill="hold">
                            <p:stCondLst>
                              <p:cond delay="65700"/>
                            </p:stCondLst>
                            <p:childTnLst>
                              <p:par>
                                <p:cTn id="26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0" dur="100"/>
                                        <p:tgtEl>
                                          <p:spTgt spid="2">
                                            <p:graphicEl>
                                              <a:chart seriesIdx="-4" categoryIdx="6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1" fill="hold">
                            <p:stCondLst>
                              <p:cond delay="65800"/>
                            </p:stCondLst>
                            <p:childTnLst>
                              <p:par>
                                <p:cTn id="26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4" dur="100"/>
                                        <p:tgtEl>
                                          <p:spTgt spid="2">
                                            <p:graphicEl>
                                              <a:chart seriesIdx="-4" categoryIdx="6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5" fill="hold">
                            <p:stCondLst>
                              <p:cond delay="65900"/>
                            </p:stCondLst>
                            <p:childTnLst>
                              <p:par>
                                <p:cTn id="26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8" dur="100"/>
                                        <p:tgtEl>
                                          <p:spTgt spid="2">
                                            <p:graphicEl>
                                              <a:chart seriesIdx="-4" categoryIdx="6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9" fill="hold">
                            <p:stCondLst>
                              <p:cond delay="66000"/>
                            </p:stCondLst>
                            <p:childTnLst>
                              <p:par>
                                <p:cTn id="26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2" dur="100"/>
                                        <p:tgtEl>
                                          <p:spTgt spid="2">
                                            <p:graphicEl>
                                              <a:chart seriesIdx="-4" categoryIdx="6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3" fill="hold">
                            <p:stCondLst>
                              <p:cond delay="66100"/>
                            </p:stCondLst>
                            <p:childTnLst>
                              <p:par>
                                <p:cTn id="26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6" dur="100"/>
                                        <p:tgtEl>
                                          <p:spTgt spid="2">
                                            <p:graphicEl>
                                              <a:chart seriesIdx="-4" categoryIdx="6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7" fill="hold">
                            <p:stCondLst>
                              <p:cond delay="66200"/>
                            </p:stCondLst>
                            <p:childTnLst>
                              <p:par>
                                <p:cTn id="26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0" dur="100"/>
                                        <p:tgtEl>
                                          <p:spTgt spid="2">
                                            <p:graphicEl>
                                              <a:chart seriesIdx="-4" categoryIdx="6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1" fill="hold">
                            <p:stCondLst>
                              <p:cond delay="66300"/>
                            </p:stCondLst>
                            <p:childTnLst>
                              <p:par>
                                <p:cTn id="26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4" dur="100"/>
                                        <p:tgtEl>
                                          <p:spTgt spid="2">
                                            <p:graphicEl>
                                              <a:chart seriesIdx="-4" categoryIdx="6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5" fill="hold">
                            <p:stCondLst>
                              <p:cond delay="66400"/>
                            </p:stCondLst>
                            <p:childTnLst>
                              <p:par>
                                <p:cTn id="26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8" dur="100"/>
                                        <p:tgtEl>
                                          <p:spTgt spid="2">
                                            <p:graphicEl>
                                              <a:chart seriesIdx="-4" categoryIdx="6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2" dur="100"/>
                                        <p:tgtEl>
                                          <p:spTgt spid="2">
                                            <p:graphicEl>
                                              <a:chart seriesIdx="-4" categoryIdx="6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3" fill="hold">
                            <p:stCondLst>
                              <p:cond delay="66600"/>
                            </p:stCondLst>
                            <p:childTnLst>
                              <p:par>
                                <p:cTn id="26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6" dur="100"/>
                                        <p:tgtEl>
                                          <p:spTgt spid="2">
                                            <p:graphicEl>
                                              <a:chart seriesIdx="-4" categoryIdx="6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7" fill="hold">
                            <p:stCondLst>
                              <p:cond delay="66700"/>
                            </p:stCondLst>
                            <p:childTnLst>
                              <p:par>
                                <p:cTn id="26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0" dur="100"/>
                                        <p:tgtEl>
                                          <p:spTgt spid="2">
                                            <p:graphicEl>
                                              <a:chart seriesIdx="-4" categoryIdx="6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1" fill="hold">
                            <p:stCondLst>
                              <p:cond delay="66800"/>
                            </p:stCondLst>
                            <p:childTnLst>
                              <p:par>
                                <p:cTn id="26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4" dur="100"/>
                                        <p:tgtEl>
                                          <p:spTgt spid="2">
                                            <p:graphicEl>
                                              <a:chart seriesIdx="-4" categoryIdx="6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5" fill="hold">
                            <p:stCondLst>
                              <p:cond delay="66900"/>
                            </p:stCondLst>
                            <p:childTnLst>
                              <p:par>
                                <p:cTn id="2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8" dur="100"/>
                                        <p:tgtEl>
                                          <p:spTgt spid="2">
                                            <p:graphicEl>
                                              <a:chart seriesIdx="-4" categoryIdx="6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89" fill="hold">
                            <p:stCondLst>
                              <p:cond delay="67000"/>
                            </p:stCondLst>
                            <p:childTnLst>
                              <p:par>
                                <p:cTn id="26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2" dur="100"/>
                                        <p:tgtEl>
                                          <p:spTgt spid="2">
                                            <p:graphicEl>
                                              <a:chart seriesIdx="-4" categoryIdx="6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3" fill="hold">
                            <p:stCondLst>
                              <p:cond delay="67100"/>
                            </p:stCondLst>
                            <p:childTnLst>
                              <p:par>
                                <p:cTn id="26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6" dur="100"/>
                                        <p:tgtEl>
                                          <p:spTgt spid="2">
                                            <p:graphicEl>
                                              <a:chart seriesIdx="-4" categoryIdx="6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7" fill="hold">
                            <p:stCondLst>
                              <p:cond delay="67200"/>
                            </p:stCondLst>
                            <p:childTnLst>
                              <p:par>
                                <p:cTn id="26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0" dur="100"/>
                                        <p:tgtEl>
                                          <p:spTgt spid="2">
                                            <p:graphicEl>
                                              <a:chart seriesIdx="-4" categoryIdx="6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1" fill="hold">
                            <p:stCondLst>
                              <p:cond delay="67300"/>
                            </p:stCondLst>
                            <p:childTnLst>
                              <p:par>
                                <p:cTn id="2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4" dur="100"/>
                                        <p:tgtEl>
                                          <p:spTgt spid="2">
                                            <p:graphicEl>
                                              <a:chart seriesIdx="-4" categoryIdx="6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5" fill="hold">
                            <p:stCondLst>
                              <p:cond delay="67400"/>
                            </p:stCondLst>
                            <p:childTnLst>
                              <p:par>
                                <p:cTn id="27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8" dur="100"/>
                                        <p:tgtEl>
                                          <p:spTgt spid="2">
                                            <p:graphicEl>
                                              <a:chart seriesIdx="-4" categoryIdx="6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2" dur="100"/>
                                        <p:tgtEl>
                                          <p:spTgt spid="2">
                                            <p:graphicEl>
                                              <a:chart seriesIdx="-4" categoryIdx="6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3" fill="hold">
                            <p:stCondLst>
                              <p:cond delay="67600"/>
                            </p:stCondLst>
                            <p:childTnLst>
                              <p:par>
                                <p:cTn id="27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6" dur="100"/>
                                        <p:tgtEl>
                                          <p:spTgt spid="2">
                                            <p:graphicEl>
                                              <a:chart seriesIdx="-4" categoryIdx="6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7" fill="hold">
                            <p:stCondLst>
                              <p:cond delay="67700"/>
                            </p:stCondLst>
                            <p:childTnLst>
                              <p:par>
                                <p:cTn id="27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0" dur="100"/>
                                        <p:tgtEl>
                                          <p:spTgt spid="2">
                                            <p:graphicEl>
                                              <a:chart seriesIdx="-4" categoryIdx="6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1" fill="hold">
                            <p:stCondLst>
                              <p:cond delay="67800"/>
                            </p:stCondLst>
                            <p:childTnLst>
                              <p:par>
                                <p:cTn id="27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4" dur="100"/>
                                        <p:tgtEl>
                                          <p:spTgt spid="2">
                                            <p:graphicEl>
                                              <a:chart seriesIdx="-4" categoryIdx="6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5" fill="hold">
                            <p:stCondLst>
                              <p:cond delay="67900"/>
                            </p:stCondLst>
                            <p:childTnLst>
                              <p:par>
                                <p:cTn id="27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8" dur="100"/>
                                        <p:tgtEl>
                                          <p:spTgt spid="2">
                                            <p:graphicEl>
                                              <a:chart seriesIdx="-4" categoryIdx="6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9" fill="hold">
                            <p:stCondLst>
                              <p:cond delay="68000"/>
                            </p:stCondLst>
                            <p:childTnLst>
                              <p:par>
                                <p:cTn id="27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2" dur="100"/>
                                        <p:tgtEl>
                                          <p:spTgt spid="2">
                                            <p:graphicEl>
                                              <a:chart seriesIdx="-4" categoryIdx="6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3" fill="hold">
                            <p:stCondLst>
                              <p:cond delay="68100"/>
                            </p:stCondLst>
                            <p:childTnLst>
                              <p:par>
                                <p:cTn id="27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6" dur="100"/>
                                        <p:tgtEl>
                                          <p:spTgt spid="2">
                                            <p:graphicEl>
                                              <a:chart seriesIdx="-4" categoryIdx="6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7" fill="hold">
                            <p:stCondLst>
                              <p:cond delay="68200"/>
                            </p:stCondLst>
                            <p:childTnLst>
                              <p:par>
                                <p:cTn id="27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0" dur="100"/>
                                        <p:tgtEl>
                                          <p:spTgt spid="2">
                                            <p:graphicEl>
                                              <a:chart seriesIdx="-4" categoryIdx="6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1" fill="hold">
                            <p:stCondLst>
                              <p:cond delay="68300"/>
                            </p:stCondLst>
                            <p:childTnLst>
                              <p:par>
                                <p:cTn id="27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4" dur="100"/>
                                        <p:tgtEl>
                                          <p:spTgt spid="2">
                                            <p:graphicEl>
                                              <a:chart seriesIdx="-4" categoryIdx="6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5" fill="hold">
                            <p:stCondLst>
                              <p:cond delay="68400"/>
                            </p:stCondLst>
                            <p:childTnLst>
                              <p:par>
                                <p:cTn id="2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8" dur="100"/>
                                        <p:tgtEl>
                                          <p:spTgt spid="2">
                                            <p:graphicEl>
                                              <a:chart seriesIdx="-4" categoryIdx="6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9" fill="hold">
                            <p:stCondLst>
                              <p:cond delay="68500"/>
                            </p:stCondLst>
                            <p:childTnLst>
                              <p:par>
                                <p:cTn id="27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2" dur="100"/>
                                        <p:tgtEl>
                                          <p:spTgt spid="2">
                                            <p:graphicEl>
                                              <a:chart seriesIdx="-4" categoryIdx="6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3" fill="hold">
                            <p:stCondLst>
                              <p:cond delay="68600"/>
                            </p:stCondLst>
                            <p:childTnLst>
                              <p:par>
                                <p:cTn id="2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6" dur="100"/>
                                        <p:tgtEl>
                                          <p:spTgt spid="2">
                                            <p:graphicEl>
                                              <a:chart seriesIdx="-4" categoryIdx="6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7" fill="hold">
                            <p:stCondLst>
                              <p:cond delay="68700"/>
                            </p:stCondLst>
                            <p:childTnLst>
                              <p:par>
                                <p:cTn id="27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0" dur="100"/>
                                        <p:tgtEl>
                                          <p:spTgt spid="2">
                                            <p:graphicEl>
                                              <a:chart seriesIdx="-4" categoryIdx="6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1" fill="hold">
                            <p:stCondLst>
                              <p:cond delay="68800"/>
                            </p:stCondLst>
                            <p:childTnLst>
                              <p:par>
                                <p:cTn id="27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4" dur="100"/>
                                        <p:tgtEl>
                                          <p:spTgt spid="2">
                                            <p:graphicEl>
                                              <a:chart seriesIdx="-4" categoryIdx="6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5" fill="hold">
                            <p:stCondLst>
                              <p:cond delay="68900"/>
                            </p:stCondLst>
                            <p:childTnLst>
                              <p:par>
                                <p:cTn id="27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8" dur="100"/>
                                        <p:tgtEl>
                                          <p:spTgt spid="2">
                                            <p:graphicEl>
                                              <a:chart seriesIdx="-4" categoryIdx="6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9" fill="hold">
                            <p:stCondLst>
                              <p:cond delay="69000"/>
                            </p:stCondLst>
                            <p:childTnLst>
                              <p:par>
                                <p:cTn id="27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2" dur="100"/>
                                        <p:tgtEl>
                                          <p:spTgt spid="2">
                                            <p:graphicEl>
                                              <a:chart seriesIdx="-4" categoryIdx="6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3" fill="hold">
                            <p:stCondLst>
                              <p:cond delay="69100"/>
                            </p:stCondLst>
                            <p:childTnLst>
                              <p:par>
                                <p:cTn id="27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6" dur="100"/>
                                        <p:tgtEl>
                                          <p:spTgt spid="2">
                                            <p:graphicEl>
                                              <a:chart seriesIdx="-4" categoryIdx="6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7" fill="hold">
                            <p:stCondLst>
                              <p:cond delay="69200"/>
                            </p:stCondLst>
                            <p:childTnLst>
                              <p:par>
                                <p:cTn id="27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0" dur="100"/>
                                        <p:tgtEl>
                                          <p:spTgt spid="2">
                                            <p:graphicEl>
                                              <a:chart seriesIdx="-4" categoryIdx="6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1" fill="hold">
                            <p:stCondLst>
                              <p:cond delay="69300"/>
                            </p:stCondLst>
                            <p:childTnLst>
                              <p:par>
                                <p:cTn id="27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4" dur="100"/>
                                        <p:tgtEl>
                                          <p:spTgt spid="2">
                                            <p:graphicEl>
                                              <a:chart seriesIdx="-4" categoryIdx="6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5" fill="hold">
                            <p:stCondLst>
                              <p:cond delay="69400"/>
                            </p:stCondLst>
                            <p:childTnLst>
                              <p:par>
                                <p:cTn id="27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8" dur="100"/>
                                        <p:tgtEl>
                                          <p:spTgt spid="2">
                                            <p:graphicEl>
                                              <a:chart seriesIdx="-4" categoryIdx="6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2" dur="100"/>
                                        <p:tgtEl>
                                          <p:spTgt spid="2">
                                            <p:graphicEl>
                                              <a:chart seriesIdx="-4" categoryIdx="6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3" fill="hold">
                            <p:stCondLst>
                              <p:cond delay="69600"/>
                            </p:stCondLst>
                            <p:childTnLst>
                              <p:par>
                                <p:cTn id="27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6" dur="100"/>
                                        <p:tgtEl>
                                          <p:spTgt spid="2">
                                            <p:graphicEl>
                                              <a:chart seriesIdx="-4" categoryIdx="6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7" fill="hold">
                            <p:stCondLst>
                              <p:cond delay="69700"/>
                            </p:stCondLst>
                            <p:childTnLst>
                              <p:par>
                                <p:cTn id="2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0" dur="100"/>
                                        <p:tgtEl>
                                          <p:spTgt spid="2">
                                            <p:graphicEl>
                                              <a:chart seriesIdx="-4" categoryIdx="6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1" fill="hold">
                            <p:stCondLst>
                              <p:cond delay="69800"/>
                            </p:stCondLst>
                            <p:childTnLst>
                              <p:par>
                                <p:cTn id="28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4" dur="100"/>
                                        <p:tgtEl>
                                          <p:spTgt spid="2">
                                            <p:graphicEl>
                                              <a:chart seriesIdx="-4" categoryIdx="6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5" fill="hold">
                            <p:stCondLst>
                              <p:cond delay="69900"/>
                            </p:stCondLst>
                            <p:childTnLst>
                              <p:par>
                                <p:cTn id="28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6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8" dur="100"/>
                                        <p:tgtEl>
                                          <p:spTgt spid="2">
                                            <p:graphicEl>
                                              <a:chart seriesIdx="-4" categoryIdx="6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9" fill="hold">
                            <p:stCondLst>
                              <p:cond delay="70000"/>
                            </p:stCondLst>
                            <p:childTnLst>
                              <p:par>
                                <p:cTn id="28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2" dur="100"/>
                                        <p:tgtEl>
                                          <p:spTgt spid="2">
                                            <p:graphicEl>
                                              <a:chart seriesIdx="-4" categoryIdx="7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3" fill="hold">
                            <p:stCondLst>
                              <p:cond delay="70100"/>
                            </p:stCondLst>
                            <p:childTnLst>
                              <p:par>
                                <p:cTn id="28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6" dur="100"/>
                                        <p:tgtEl>
                                          <p:spTgt spid="2">
                                            <p:graphicEl>
                                              <a:chart seriesIdx="-4" categoryIdx="7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7" fill="hold">
                            <p:stCondLst>
                              <p:cond delay="70200"/>
                            </p:stCondLst>
                            <p:childTnLst>
                              <p:par>
                                <p:cTn id="28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0" dur="100"/>
                                        <p:tgtEl>
                                          <p:spTgt spid="2">
                                            <p:graphicEl>
                                              <a:chart seriesIdx="-4" categoryIdx="7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1" fill="hold">
                            <p:stCondLst>
                              <p:cond delay="70300"/>
                            </p:stCondLst>
                            <p:childTnLst>
                              <p:par>
                                <p:cTn id="28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4" dur="100"/>
                                        <p:tgtEl>
                                          <p:spTgt spid="2">
                                            <p:graphicEl>
                                              <a:chart seriesIdx="-4" categoryIdx="7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5" fill="hold">
                            <p:stCondLst>
                              <p:cond delay="70400"/>
                            </p:stCondLst>
                            <p:childTnLst>
                              <p:par>
                                <p:cTn id="28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8" dur="100"/>
                                        <p:tgtEl>
                                          <p:spTgt spid="2">
                                            <p:graphicEl>
                                              <a:chart seriesIdx="-4" categoryIdx="7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9" fill="hold">
                            <p:stCondLst>
                              <p:cond delay="70500"/>
                            </p:stCondLst>
                            <p:childTnLst>
                              <p:par>
                                <p:cTn id="28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2" dur="100"/>
                                        <p:tgtEl>
                                          <p:spTgt spid="2">
                                            <p:graphicEl>
                                              <a:chart seriesIdx="-4" categoryIdx="7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3" fill="hold">
                            <p:stCondLst>
                              <p:cond delay="70600"/>
                            </p:stCondLst>
                            <p:childTnLst>
                              <p:par>
                                <p:cTn id="28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6" dur="100"/>
                                        <p:tgtEl>
                                          <p:spTgt spid="2">
                                            <p:graphicEl>
                                              <a:chart seriesIdx="-4" categoryIdx="7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7" fill="hold">
                            <p:stCondLst>
                              <p:cond delay="70700"/>
                            </p:stCondLst>
                            <p:childTnLst>
                              <p:par>
                                <p:cTn id="28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0" dur="100"/>
                                        <p:tgtEl>
                                          <p:spTgt spid="2">
                                            <p:graphicEl>
                                              <a:chart seriesIdx="-4" categoryIdx="7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1" fill="hold">
                            <p:stCondLst>
                              <p:cond delay="70800"/>
                            </p:stCondLst>
                            <p:childTnLst>
                              <p:par>
                                <p:cTn id="2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4" dur="100"/>
                                        <p:tgtEl>
                                          <p:spTgt spid="2">
                                            <p:graphicEl>
                                              <a:chart seriesIdx="-4" categoryIdx="7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5" fill="hold">
                            <p:stCondLst>
                              <p:cond delay="70900"/>
                            </p:stCondLst>
                            <p:childTnLst>
                              <p:par>
                                <p:cTn id="28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8" dur="100"/>
                                        <p:tgtEl>
                                          <p:spTgt spid="2">
                                            <p:graphicEl>
                                              <a:chart seriesIdx="-4" categoryIdx="7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9" fill="hold">
                            <p:stCondLst>
                              <p:cond delay="71000"/>
                            </p:stCondLst>
                            <p:childTnLst>
                              <p:par>
                                <p:cTn id="2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2" dur="100"/>
                                        <p:tgtEl>
                                          <p:spTgt spid="2">
                                            <p:graphicEl>
                                              <a:chart seriesIdx="-4" categoryIdx="7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3" fill="hold">
                            <p:stCondLst>
                              <p:cond delay="71100"/>
                            </p:stCondLst>
                            <p:childTnLst>
                              <p:par>
                                <p:cTn id="2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6" dur="100"/>
                                        <p:tgtEl>
                                          <p:spTgt spid="2">
                                            <p:graphicEl>
                                              <a:chart seriesIdx="-4" categoryIdx="7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7" fill="hold">
                            <p:stCondLst>
                              <p:cond delay="71200"/>
                            </p:stCondLst>
                            <p:childTnLst>
                              <p:par>
                                <p:cTn id="28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0" dur="100"/>
                                        <p:tgtEl>
                                          <p:spTgt spid="2">
                                            <p:graphicEl>
                                              <a:chart seriesIdx="-4" categoryIdx="7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1" fill="hold">
                            <p:stCondLst>
                              <p:cond delay="71300"/>
                            </p:stCondLst>
                            <p:childTnLst>
                              <p:par>
                                <p:cTn id="28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4" dur="100"/>
                                        <p:tgtEl>
                                          <p:spTgt spid="2">
                                            <p:graphicEl>
                                              <a:chart seriesIdx="-4" categoryIdx="7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5" fill="hold">
                            <p:stCondLst>
                              <p:cond delay="71400"/>
                            </p:stCondLst>
                            <p:childTnLst>
                              <p:par>
                                <p:cTn id="28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8" dur="100"/>
                                        <p:tgtEl>
                                          <p:spTgt spid="2">
                                            <p:graphicEl>
                                              <a:chart seriesIdx="-4" categoryIdx="7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9" fill="hold">
                            <p:stCondLst>
                              <p:cond delay="71500"/>
                            </p:stCondLst>
                            <p:childTnLst>
                              <p:par>
                                <p:cTn id="2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2" dur="100"/>
                                        <p:tgtEl>
                                          <p:spTgt spid="2">
                                            <p:graphicEl>
                                              <a:chart seriesIdx="-4" categoryIdx="7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3" fill="hold">
                            <p:stCondLst>
                              <p:cond delay="71600"/>
                            </p:stCondLst>
                            <p:childTnLst>
                              <p:par>
                                <p:cTn id="28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6" dur="100"/>
                                        <p:tgtEl>
                                          <p:spTgt spid="2">
                                            <p:graphicEl>
                                              <a:chart seriesIdx="-4" categoryIdx="7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7" fill="hold">
                            <p:stCondLst>
                              <p:cond delay="71700"/>
                            </p:stCondLst>
                            <p:childTnLst>
                              <p:par>
                                <p:cTn id="28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0" dur="100"/>
                                        <p:tgtEl>
                                          <p:spTgt spid="2">
                                            <p:graphicEl>
                                              <a:chart seriesIdx="-4" categoryIdx="7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1" fill="hold">
                            <p:stCondLst>
                              <p:cond delay="71800"/>
                            </p:stCondLst>
                            <p:childTnLst>
                              <p:par>
                                <p:cTn id="28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4" dur="100"/>
                                        <p:tgtEl>
                                          <p:spTgt spid="2">
                                            <p:graphicEl>
                                              <a:chart seriesIdx="-4" categoryIdx="7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5" fill="hold">
                            <p:stCondLst>
                              <p:cond delay="71900"/>
                            </p:stCondLst>
                            <p:childTnLst>
                              <p:par>
                                <p:cTn id="2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8" dur="100"/>
                                        <p:tgtEl>
                                          <p:spTgt spid="2">
                                            <p:graphicEl>
                                              <a:chart seriesIdx="-4" categoryIdx="7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9" fill="hold">
                            <p:stCondLst>
                              <p:cond delay="72000"/>
                            </p:stCondLst>
                            <p:childTnLst>
                              <p:par>
                                <p:cTn id="28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2" dur="100"/>
                                        <p:tgtEl>
                                          <p:spTgt spid="2">
                                            <p:graphicEl>
                                              <a:chart seriesIdx="-4" categoryIdx="7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3" fill="hold">
                            <p:stCondLst>
                              <p:cond delay="72100"/>
                            </p:stCondLst>
                            <p:childTnLst>
                              <p:par>
                                <p:cTn id="2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6" dur="100"/>
                                        <p:tgtEl>
                                          <p:spTgt spid="2">
                                            <p:graphicEl>
                                              <a:chart seriesIdx="-4" categoryIdx="7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97" fill="hold">
                            <p:stCondLst>
                              <p:cond delay="72200"/>
                            </p:stCondLst>
                            <p:childTnLst>
                              <p:par>
                                <p:cTn id="28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0" dur="100"/>
                                        <p:tgtEl>
                                          <p:spTgt spid="2">
                                            <p:graphicEl>
                                              <a:chart seriesIdx="-4" categoryIdx="7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1" fill="hold">
                            <p:stCondLst>
                              <p:cond delay="72300"/>
                            </p:stCondLst>
                            <p:childTnLst>
                              <p:par>
                                <p:cTn id="2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4" dur="100"/>
                                        <p:tgtEl>
                                          <p:spTgt spid="2">
                                            <p:graphicEl>
                                              <a:chart seriesIdx="-4" categoryIdx="7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5" fill="hold">
                            <p:stCondLst>
                              <p:cond delay="72400"/>
                            </p:stCondLst>
                            <p:childTnLst>
                              <p:par>
                                <p:cTn id="29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8" dur="100"/>
                                        <p:tgtEl>
                                          <p:spTgt spid="2">
                                            <p:graphicEl>
                                              <a:chart seriesIdx="-4" categoryIdx="7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9" fill="hold">
                            <p:stCondLst>
                              <p:cond delay="72500"/>
                            </p:stCondLst>
                            <p:childTnLst>
                              <p:par>
                                <p:cTn id="29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2" dur="100"/>
                                        <p:tgtEl>
                                          <p:spTgt spid="2">
                                            <p:graphicEl>
                                              <a:chart seriesIdx="-4" categoryIdx="7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3" fill="hold">
                            <p:stCondLst>
                              <p:cond delay="72600"/>
                            </p:stCondLst>
                            <p:childTnLst>
                              <p:par>
                                <p:cTn id="29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6" dur="100"/>
                                        <p:tgtEl>
                                          <p:spTgt spid="2">
                                            <p:graphicEl>
                                              <a:chart seriesIdx="-4" categoryIdx="7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7" fill="hold">
                            <p:stCondLst>
                              <p:cond delay="72700"/>
                            </p:stCondLst>
                            <p:childTnLst>
                              <p:par>
                                <p:cTn id="29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0" dur="100"/>
                                        <p:tgtEl>
                                          <p:spTgt spid="2">
                                            <p:graphicEl>
                                              <a:chart seriesIdx="-4" categoryIdx="7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1" fill="hold">
                            <p:stCondLst>
                              <p:cond delay="72800"/>
                            </p:stCondLst>
                            <p:childTnLst>
                              <p:par>
                                <p:cTn id="29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4" dur="100"/>
                                        <p:tgtEl>
                                          <p:spTgt spid="2">
                                            <p:graphicEl>
                                              <a:chart seriesIdx="-4" categoryIdx="7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5" fill="hold">
                            <p:stCondLst>
                              <p:cond delay="72900"/>
                            </p:stCondLst>
                            <p:childTnLst>
                              <p:par>
                                <p:cTn id="29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8" dur="100"/>
                                        <p:tgtEl>
                                          <p:spTgt spid="2">
                                            <p:graphicEl>
                                              <a:chart seriesIdx="-4" categoryIdx="7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9" fill="hold">
                            <p:stCondLst>
                              <p:cond delay="73000"/>
                            </p:stCondLst>
                            <p:childTnLst>
                              <p:par>
                                <p:cTn id="29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2" dur="100"/>
                                        <p:tgtEl>
                                          <p:spTgt spid="2">
                                            <p:graphicEl>
                                              <a:chart seriesIdx="-4" categoryIdx="7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3" fill="hold">
                            <p:stCondLst>
                              <p:cond delay="73100"/>
                            </p:stCondLst>
                            <p:childTnLst>
                              <p:par>
                                <p:cTn id="29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6" dur="100"/>
                                        <p:tgtEl>
                                          <p:spTgt spid="2">
                                            <p:graphicEl>
                                              <a:chart seriesIdx="-4" categoryIdx="7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7" fill="hold">
                            <p:stCondLst>
                              <p:cond delay="73200"/>
                            </p:stCondLst>
                            <p:childTnLst>
                              <p:par>
                                <p:cTn id="2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0" dur="100"/>
                                        <p:tgtEl>
                                          <p:spTgt spid="2">
                                            <p:graphicEl>
                                              <a:chart seriesIdx="-4" categoryIdx="7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1" fill="hold">
                            <p:stCondLst>
                              <p:cond delay="73300"/>
                            </p:stCondLst>
                            <p:childTnLst>
                              <p:par>
                                <p:cTn id="29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4" dur="100"/>
                                        <p:tgtEl>
                                          <p:spTgt spid="2">
                                            <p:graphicEl>
                                              <a:chart seriesIdx="-4" categoryIdx="7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5" fill="hold">
                            <p:stCondLst>
                              <p:cond delay="73400"/>
                            </p:stCondLst>
                            <p:childTnLst>
                              <p:par>
                                <p:cTn id="29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8" dur="100"/>
                                        <p:tgtEl>
                                          <p:spTgt spid="2">
                                            <p:graphicEl>
                                              <a:chart seriesIdx="-4" categoryIdx="7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9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2" dur="100"/>
                                        <p:tgtEl>
                                          <p:spTgt spid="2">
                                            <p:graphicEl>
                                              <a:chart seriesIdx="-4" categoryIdx="7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3" fill="hold">
                            <p:stCondLst>
                              <p:cond delay="73600"/>
                            </p:stCondLst>
                            <p:childTnLst>
                              <p:par>
                                <p:cTn id="2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6" dur="100"/>
                                        <p:tgtEl>
                                          <p:spTgt spid="2">
                                            <p:graphicEl>
                                              <a:chart seriesIdx="-4" categoryIdx="7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7" fill="hold">
                            <p:stCondLst>
                              <p:cond delay="73700"/>
                            </p:stCondLst>
                            <p:childTnLst>
                              <p:par>
                                <p:cTn id="29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0" dur="100"/>
                                        <p:tgtEl>
                                          <p:spTgt spid="2">
                                            <p:graphicEl>
                                              <a:chart seriesIdx="-4" categoryIdx="7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1" fill="hold">
                            <p:stCondLst>
                              <p:cond delay="73800"/>
                            </p:stCondLst>
                            <p:childTnLst>
                              <p:par>
                                <p:cTn id="29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4" dur="100"/>
                                        <p:tgtEl>
                                          <p:spTgt spid="2">
                                            <p:graphicEl>
                                              <a:chart seriesIdx="-4" categoryIdx="7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5" fill="hold">
                            <p:stCondLst>
                              <p:cond delay="73900"/>
                            </p:stCondLst>
                            <p:childTnLst>
                              <p:par>
                                <p:cTn id="29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8" dur="100"/>
                                        <p:tgtEl>
                                          <p:spTgt spid="2">
                                            <p:graphicEl>
                                              <a:chart seriesIdx="-4" categoryIdx="7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9" fill="hold">
                            <p:stCondLst>
                              <p:cond delay="74000"/>
                            </p:stCondLst>
                            <p:childTnLst>
                              <p:par>
                                <p:cTn id="29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2" dur="100"/>
                                        <p:tgtEl>
                                          <p:spTgt spid="2">
                                            <p:graphicEl>
                                              <a:chart seriesIdx="-4" categoryIdx="7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3" fill="hold">
                            <p:stCondLst>
                              <p:cond delay="74100"/>
                            </p:stCondLst>
                            <p:childTnLst>
                              <p:par>
                                <p:cTn id="29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6" dur="100"/>
                                        <p:tgtEl>
                                          <p:spTgt spid="2">
                                            <p:graphicEl>
                                              <a:chart seriesIdx="-4" categoryIdx="7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7" fill="hold">
                            <p:stCondLst>
                              <p:cond delay="74200"/>
                            </p:stCondLst>
                            <p:childTnLst>
                              <p:par>
                                <p:cTn id="29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0" dur="100"/>
                                        <p:tgtEl>
                                          <p:spTgt spid="2">
                                            <p:graphicEl>
                                              <a:chart seriesIdx="-4" categoryIdx="7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1" fill="hold">
                            <p:stCondLst>
                              <p:cond delay="74300"/>
                            </p:stCondLst>
                            <p:childTnLst>
                              <p:par>
                                <p:cTn id="29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4" dur="100"/>
                                        <p:tgtEl>
                                          <p:spTgt spid="2">
                                            <p:graphicEl>
                                              <a:chart seriesIdx="-4" categoryIdx="7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5" fill="hold">
                            <p:stCondLst>
                              <p:cond delay="74400"/>
                            </p:stCondLst>
                            <p:childTnLst>
                              <p:par>
                                <p:cTn id="29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8" dur="100"/>
                                        <p:tgtEl>
                                          <p:spTgt spid="2">
                                            <p:graphicEl>
                                              <a:chart seriesIdx="-4" categoryIdx="7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9" fill="hold">
                            <p:stCondLst>
                              <p:cond delay="74500"/>
                            </p:stCondLst>
                            <p:childTnLst>
                              <p:par>
                                <p:cTn id="2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2" dur="100"/>
                                        <p:tgtEl>
                                          <p:spTgt spid="2">
                                            <p:graphicEl>
                                              <a:chart seriesIdx="-4" categoryIdx="7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3" fill="hold">
                            <p:stCondLst>
                              <p:cond delay="74600"/>
                            </p:stCondLst>
                            <p:childTnLst>
                              <p:par>
                                <p:cTn id="29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6" dur="100"/>
                                        <p:tgtEl>
                                          <p:spTgt spid="2">
                                            <p:graphicEl>
                                              <a:chart seriesIdx="-4" categoryIdx="7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7" fill="hold">
                            <p:stCondLst>
                              <p:cond delay="74700"/>
                            </p:stCondLst>
                            <p:childTnLst>
                              <p:par>
                                <p:cTn id="29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0" dur="100"/>
                                        <p:tgtEl>
                                          <p:spTgt spid="2">
                                            <p:graphicEl>
                                              <a:chart seriesIdx="-4" categoryIdx="7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1" fill="hold">
                            <p:stCondLst>
                              <p:cond delay="74800"/>
                            </p:stCondLst>
                            <p:childTnLst>
                              <p:par>
                                <p:cTn id="30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4" dur="100"/>
                                        <p:tgtEl>
                                          <p:spTgt spid="2">
                                            <p:graphicEl>
                                              <a:chart seriesIdx="-4" categoryIdx="7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5" fill="hold">
                            <p:stCondLst>
                              <p:cond delay="74900"/>
                            </p:stCondLst>
                            <p:childTnLst>
                              <p:par>
                                <p:cTn id="3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8" dur="100"/>
                                        <p:tgtEl>
                                          <p:spTgt spid="2">
                                            <p:graphicEl>
                                              <a:chart seriesIdx="-4" categoryIdx="7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9" fill="hold">
                            <p:stCondLst>
                              <p:cond delay="75000"/>
                            </p:stCondLst>
                            <p:childTnLst>
                              <p:par>
                                <p:cTn id="30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2" dur="100"/>
                                        <p:tgtEl>
                                          <p:spTgt spid="2">
                                            <p:graphicEl>
                                              <a:chart seriesIdx="-4" categoryIdx="7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3" fill="hold">
                            <p:stCondLst>
                              <p:cond delay="75100"/>
                            </p:stCondLst>
                            <p:childTnLst>
                              <p:par>
                                <p:cTn id="30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6" dur="100"/>
                                        <p:tgtEl>
                                          <p:spTgt spid="2">
                                            <p:graphicEl>
                                              <a:chart seriesIdx="-4" categoryIdx="7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7" fill="hold">
                            <p:stCondLst>
                              <p:cond delay="75200"/>
                            </p:stCondLst>
                            <p:childTnLst>
                              <p:par>
                                <p:cTn id="30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0" dur="100"/>
                                        <p:tgtEl>
                                          <p:spTgt spid="2">
                                            <p:graphicEl>
                                              <a:chart seriesIdx="-4" categoryIdx="7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1" fill="hold">
                            <p:stCondLst>
                              <p:cond delay="75300"/>
                            </p:stCondLst>
                            <p:childTnLst>
                              <p:par>
                                <p:cTn id="30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4" dur="100"/>
                                        <p:tgtEl>
                                          <p:spTgt spid="2">
                                            <p:graphicEl>
                                              <a:chart seriesIdx="-4" categoryIdx="7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5" fill="hold">
                            <p:stCondLst>
                              <p:cond delay="75400"/>
                            </p:stCondLst>
                            <p:childTnLst>
                              <p:par>
                                <p:cTn id="30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8" dur="100"/>
                                        <p:tgtEl>
                                          <p:spTgt spid="2">
                                            <p:graphicEl>
                                              <a:chart seriesIdx="-4" categoryIdx="7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9" fill="hold">
                            <p:stCondLst>
                              <p:cond delay="75500"/>
                            </p:stCondLst>
                            <p:childTnLst>
                              <p:par>
                                <p:cTn id="30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2" dur="100"/>
                                        <p:tgtEl>
                                          <p:spTgt spid="2">
                                            <p:graphicEl>
                                              <a:chart seriesIdx="-4" categoryIdx="7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3" fill="hold">
                            <p:stCondLst>
                              <p:cond delay="75600"/>
                            </p:stCondLst>
                            <p:childTnLst>
                              <p:par>
                                <p:cTn id="30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6" dur="100"/>
                                        <p:tgtEl>
                                          <p:spTgt spid="2">
                                            <p:graphicEl>
                                              <a:chart seriesIdx="-4" categoryIdx="7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7" fill="hold">
                            <p:stCondLst>
                              <p:cond delay="75700"/>
                            </p:stCondLst>
                            <p:childTnLst>
                              <p:par>
                                <p:cTn id="30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0" dur="100"/>
                                        <p:tgtEl>
                                          <p:spTgt spid="2">
                                            <p:graphicEl>
                                              <a:chart seriesIdx="-4" categoryIdx="7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1" fill="hold">
                            <p:stCondLst>
                              <p:cond delay="75800"/>
                            </p:stCondLst>
                            <p:childTnLst>
                              <p:par>
                                <p:cTn id="3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4" dur="100"/>
                                        <p:tgtEl>
                                          <p:spTgt spid="2">
                                            <p:graphicEl>
                                              <a:chart seriesIdx="-4" categoryIdx="7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5" fill="hold">
                            <p:stCondLst>
                              <p:cond delay="75900"/>
                            </p:stCondLst>
                            <p:childTnLst>
                              <p:par>
                                <p:cTn id="30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8" dur="100"/>
                                        <p:tgtEl>
                                          <p:spTgt spid="2">
                                            <p:graphicEl>
                                              <a:chart seriesIdx="-4" categoryIdx="7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9" fill="hold">
                            <p:stCondLst>
                              <p:cond delay="76000"/>
                            </p:stCondLst>
                            <p:childTnLst>
                              <p:par>
                                <p:cTn id="30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2" dur="100"/>
                                        <p:tgtEl>
                                          <p:spTgt spid="2">
                                            <p:graphicEl>
                                              <a:chart seriesIdx="-4" categoryIdx="7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3" fill="hold">
                            <p:stCondLst>
                              <p:cond delay="76100"/>
                            </p:stCondLst>
                            <p:childTnLst>
                              <p:par>
                                <p:cTn id="30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6" dur="100"/>
                                        <p:tgtEl>
                                          <p:spTgt spid="2">
                                            <p:graphicEl>
                                              <a:chart seriesIdx="-4" categoryIdx="7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7" fill="hold">
                            <p:stCondLst>
                              <p:cond delay="76200"/>
                            </p:stCondLst>
                            <p:childTnLst>
                              <p:par>
                                <p:cTn id="3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0" dur="100"/>
                                        <p:tgtEl>
                                          <p:spTgt spid="2">
                                            <p:graphicEl>
                                              <a:chart seriesIdx="-4" categoryIdx="7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1" fill="hold">
                            <p:stCondLst>
                              <p:cond delay="76300"/>
                            </p:stCondLst>
                            <p:childTnLst>
                              <p:par>
                                <p:cTn id="30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4" dur="100"/>
                                        <p:tgtEl>
                                          <p:spTgt spid="2">
                                            <p:graphicEl>
                                              <a:chart seriesIdx="-4" categoryIdx="7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5" fill="hold">
                            <p:stCondLst>
                              <p:cond delay="76400"/>
                            </p:stCondLst>
                            <p:childTnLst>
                              <p:par>
                                <p:cTn id="30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8" dur="100"/>
                                        <p:tgtEl>
                                          <p:spTgt spid="2">
                                            <p:graphicEl>
                                              <a:chart seriesIdx="-4" categoryIdx="7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9" fill="hold">
                            <p:stCondLst>
                              <p:cond delay="76500"/>
                            </p:stCondLst>
                            <p:childTnLst>
                              <p:par>
                                <p:cTn id="30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2" dur="100"/>
                                        <p:tgtEl>
                                          <p:spTgt spid="2">
                                            <p:graphicEl>
                                              <a:chart seriesIdx="-4" categoryIdx="7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3" fill="hold">
                            <p:stCondLst>
                              <p:cond delay="76600"/>
                            </p:stCondLst>
                            <p:childTnLst>
                              <p:par>
                                <p:cTn id="30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6" dur="100"/>
                                        <p:tgtEl>
                                          <p:spTgt spid="2">
                                            <p:graphicEl>
                                              <a:chart seriesIdx="-4" categoryIdx="7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7" fill="hold">
                            <p:stCondLst>
                              <p:cond delay="76700"/>
                            </p:stCondLst>
                            <p:childTnLst>
                              <p:par>
                                <p:cTn id="30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0" dur="100"/>
                                        <p:tgtEl>
                                          <p:spTgt spid="2">
                                            <p:graphicEl>
                                              <a:chart seriesIdx="-4" categoryIdx="7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1" fill="hold">
                            <p:stCondLst>
                              <p:cond delay="76800"/>
                            </p:stCondLst>
                            <p:childTnLst>
                              <p:par>
                                <p:cTn id="30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4" dur="100"/>
                                        <p:tgtEl>
                                          <p:spTgt spid="2">
                                            <p:graphicEl>
                                              <a:chart seriesIdx="-4" categoryIdx="7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5" fill="hold">
                            <p:stCondLst>
                              <p:cond delay="76900"/>
                            </p:stCondLst>
                            <p:childTnLst>
                              <p:par>
                                <p:cTn id="30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8" dur="100"/>
                                        <p:tgtEl>
                                          <p:spTgt spid="2">
                                            <p:graphicEl>
                                              <a:chart seriesIdx="-4" categoryIdx="7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9" fill="hold">
                            <p:stCondLst>
                              <p:cond delay="77000"/>
                            </p:stCondLst>
                            <p:childTnLst>
                              <p:par>
                                <p:cTn id="30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2" dur="100"/>
                                        <p:tgtEl>
                                          <p:spTgt spid="2">
                                            <p:graphicEl>
                                              <a:chart seriesIdx="-4" categoryIdx="7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3" fill="hold">
                            <p:stCondLst>
                              <p:cond delay="77100"/>
                            </p:stCondLst>
                            <p:childTnLst>
                              <p:par>
                                <p:cTn id="3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6" dur="100"/>
                                        <p:tgtEl>
                                          <p:spTgt spid="2">
                                            <p:graphicEl>
                                              <a:chart seriesIdx="-4" categoryIdx="7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7" fill="hold">
                            <p:stCondLst>
                              <p:cond delay="77200"/>
                            </p:stCondLst>
                            <p:childTnLst>
                              <p:par>
                                <p:cTn id="30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0" dur="100"/>
                                        <p:tgtEl>
                                          <p:spTgt spid="2">
                                            <p:graphicEl>
                                              <a:chart seriesIdx="-4" categoryIdx="7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1" fill="hold">
                            <p:stCondLst>
                              <p:cond delay="77300"/>
                            </p:stCondLst>
                            <p:childTnLst>
                              <p:par>
                                <p:cTn id="3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4" dur="100"/>
                                        <p:tgtEl>
                                          <p:spTgt spid="2">
                                            <p:graphicEl>
                                              <a:chart seriesIdx="-4" categoryIdx="7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5" fill="hold">
                            <p:stCondLst>
                              <p:cond delay="77400"/>
                            </p:stCondLst>
                            <p:childTnLst>
                              <p:par>
                                <p:cTn id="3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8" dur="100"/>
                                        <p:tgtEl>
                                          <p:spTgt spid="2">
                                            <p:graphicEl>
                                              <a:chart seriesIdx="-4" categoryIdx="7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9" fill="hold">
                            <p:stCondLst>
                              <p:cond delay="77500"/>
                            </p:stCondLst>
                            <p:childTnLst>
                              <p:par>
                                <p:cTn id="3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2" dur="100"/>
                                        <p:tgtEl>
                                          <p:spTgt spid="2">
                                            <p:graphicEl>
                                              <a:chart seriesIdx="-4" categoryIdx="7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3" fill="hold">
                            <p:stCondLst>
                              <p:cond delay="77600"/>
                            </p:stCondLst>
                            <p:childTnLst>
                              <p:par>
                                <p:cTn id="3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16" dur="100"/>
                                        <p:tgtEl>
                                          <p:spTgt spid="2">
                                            <p:graphicEl>
                                              <a:chart seriesIdx="-4" categoryIdx="7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7" fill="hold">
                            <p:stCondLst>
                              <p:cond delay="77700"/>
                            </p:stCondLst>
                            <p:childTnLst>
                              <p:par>
                                <p:cTn id="3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0" dur="100"/>
                                        <p:tgtEl>
                                          <p:spTgt spid="2">
                                            <p:graphicEl>
                                              <a:chart seriesIdx="-4" categoryIdx="7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1" fill="hold">
                            <p:stCondLst>
                              <p:cond delay="77800"/>
                            </p:stCondLst>
                            <p:childTnLst>
                              <p:par>
                                <p:cTn id="3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4" dur="100"/>
                                        <p:tgtEl>
                                          <p:spTgt spid="2">
                                            <p:graphicEl>
                                              <a:chart seriesIdx="-4" categoryIdx="7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5" fill="hold">
                            <p:stCondLst>
                              <p:cond delay="77900"/>
                            </p:stCondLst>
                            <p:childTnLst>
                              <p:par>
                                <p:cTn id="3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8" dur="100"/>
                                        <p:tgtEl>
                                          <p:spTgt spid="2">
                                            <p:graphicEl>
                                              <a:chart seriesIdx="-4" categoryIdx="7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9" fill="hold">
                            <p:stCondLst>
                              <p:cond delay="78000"/>
                            </p:stCondLst>
                            <p:childTnLst>
                              <p:par>
                                <p:cTn id="3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2" dur="100"/>
                                        <p:tgtEl>
                                          <p:spTgt spid="2">
                                            <p:graphicEl>
                                              <a:chart seriesIdx="-4" categoryIdx="7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3" fill="hold">
                            <p:stCondLst>
                              <p:cond delay="78100"/>
                            </p:stCondLst>
                            <p:childTnLst>
                              <p:par>
                                <p:cTn id="3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6" dur="100"/>
                                        <p:tgtEl>
                                          <p:spTgt spid="2">
                                            <p:graphicEl>
                                              <a:chart seriesIdx="-4" categoryIdx="7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37" fill="hold">
                            <p:stCondLst>
                              <p:cond delay="78200"/>
                            </p:stCondLst>
                            <p:childTnLst>
                              <p:par>
                                <p:cTn id="3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0" dur="100"/>
                                        <p:tgtEl>
                                          <p:spTgt spid="2">
                                            <p:graphicEl>
                                              <a:chart seriesIdx="-4" categoryIdx="7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1" fill="hold">
                            <p:stCondLst>
                              <p:cond delay="78300"/>
                            </p:stCondLst>
                            <p:childTnLst>
                              <p:par>
                                <p:cTn id="3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4" dur="100"/>
                                        <p:tgtEl>
                                          <p:spTgt spid="2">
                                            <p:graphicEl>
                                              <a:chart seriesIdx="-4" categoryIdx="7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5" fill="hold">
                            <p:stCondLst>
                              <p:cond delay="78400"/>
                            </p:stCondLst>
                            <p:childTnLst>
                              <p:par>
                                <p:cTn id="3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8" dur="100"/>
                                        <p:tgtEl>
                                          <p:spTgt spid="2">
                                            <p:graphicEl>
                                              <a:chart seriesIdx="-4" categoryIdx="7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9" fill="hold">
                            <p:stCondLst>
                              <p:cond delay="78500"/>
                            </p:stCondLst>
                            <p:childTnLst>
                              <p:par>
                                <p:cTn id="3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2" dur="100"/>
                                        <p:tgtEl>
                                          <p:spTgt spid="2">
                                            <p:graphicEl>
                                              <a:chart seriesIdx="-4" categoryIdx="7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3" fill="hold">
                            <p:stCondLst>
                              <p:cond delay="78600"/>
                            </p:stCondLst>
                            <p:childTnLst>
                              <p:par>
                                <p:cTn id="3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6" dur="100"/>
                                        <p:tgtEl>
                                          <p:spTgt spid="2">
                                            <p:graphicEl>
                                              <a:chart seriesIdx="-4" categoryIdx="7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7" fill="hold">
                            <p:stCondLst>
                              <p:cond delay="78700"/>
                            </p:stCondLst>
                            <p:childTnLst>
                              <p:par>
                                <p:cTn id="3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0" dur="100"/>
                                        <p:tgtEl>
                                          <p:spTgt spid="2">
                                            <p:graphicEl>
                                              <a:chart seriesIdx="-4" categoryIdx="7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1" fill="hold">
                            <p:stCondLst>
                              <p:cond delay="78800"/>
                            </p:stCondLst>
                            <p:childTnLst>
                              <p:par>
                                <p:cTn id="3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4" dur="100"/>
                                        <p:tgtEl>
                                          <p:spTgt spid="2">
                                            <p:graphicEl>
                                              <a:chart seriesIdx="-4" categoryIdx="7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5" fill="hold">
                            <p:stCondLst>
                              <p:cond delay="78900"/>
                            </p:stCondLst>
                            <p:childTnLst>
                              <p:par>
                                <p:cTn id="3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8" dur="100"/>
                                        <p:tgtEl>
                                          <p:spTgt spid="2">
                                            <p:graphicEl>
                                              <a:chart seriesIdx="-4" categoryIdx="7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69" fill="hold">
                            <p:stCondLst>
                              <p:cond delay="79000"/>
                            </p:stCondLst>
                            <p:childTnLst>
                              <p:par>
                                <p:cTn id="3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2" dur="100"/>
                                        <p:tgtEl>
                                          <p:spTgt spid="2">
                                            <p:graphicEl>
                                              <a:chart seriesIdx="-4" categoryIdx="7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3" fill="hold">
                            <p:stCondLst>
                              <p:cond delay="79100"/>
                            </p:stCondLst>
                            <p:childTnLst>
                              <p:par>
                                <p:cTn id="3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6" dur="100"/>
                                        <p:tgtEl>
                                          <p:spTgt spid="2">
                                            <p:graphicEl>
                                              <a:chart seriesIdx="-4" categoryIdx="7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7" fill="hold">
                            <p:stCondLst>
                              <p:cond delay="79200"/>
                            </p:stCondLst>
                            <p:childTnLst>
                              <p:par>
                                <p:cTn id="3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0" dur="100"/>
                                        <p:tgtEl>
                                          <p:spTgt spid="2">
                                            <p:graphicEl>
                                              <a:chart seriesIdx="-4" categoryIdx="7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1" fill="hold">
                            <p:stCondLst>
                              <p:cond delay="79300"/>
                            </p:stCondLst>
                            <p:childTnLst>
                              <p:par>
                                <p:cTn id="3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4" dur="100"/>
                                        <p:tgtEl>
                                          <p:spTgt spid="2">
                                            <p:graphicEl>
                                              <a:chart seriesIdx="-4" categoryIdx="7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5" fill="hold">
                            <p:stCondLst>
                              <p:cond delay="79400"/>
                            </p:stCondLst>
                            <p:childTnLst>
                              <p:par>
                                <p:cTn id="3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8" dur="100"/>
                                        <p:tgtEl>
                                          <p:spTgt spid="2">
                                            <p:graphicEl>
                                              <a:chart seriesIdx="-4" categoryIdx="7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9" fill="hold">
                            <p:stCondLst>
                              <p:cond delay="79500"/>
                            </p:stCondLst>
                            <p:childTnLst>
                              <p:par>
                                <p:cTn id="3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2" dur="100"/>
                                        <p:tgtEl>
                                          <p:spTgt spid="2">
                                            <p:graphicEl>
                                              <a:chart seriesIdx="-4" categoryIdx="7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3" fill="hold">
                            <p:stCondLst>
                              <p:cond delay="79600"/>
                            </p:stCondLst>
                            <p:childTnLst>
                              <p:par>
                                <p:cTn id="3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6" dur="100"/>
                                        <p:tgtEl>
                                          <p:spTgt spid="2">
                                            <p:graphicEl>
                                              <a:chart seriesIdx="-4" categoryIdx="7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7" fill="hold">
                            <p:stCondLst>
                              <p:cond delay="79700"/>
                            </p:stCondLst>
                            <p:childTnLst>
                              <p:par>
                                <p:cTn id="3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0" dur="100"/>
                                        <p:tgtEl>
                                          <p:spTgt spid="2">
                                            <p:graphicEl>
                                              <a:chart seriesIdx="-4" categoryIdx="7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1" fill="hold">
                            <p:stCondLst>
                              <p:cond delay="79800"/>
                            </p:stCondLst>
                            <p:childTnLst>
                              <p:par>
                                <p:cTn id="3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4" dur="100"/>
                                        <p:tgtEl>
                                          <p:spTgt spid="2">
                                            <p:graphicEl>
                                              <a:chart seriesIdx="-4" categoryIdx="7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5" fill="hold">
                            <p:stCondLst>
                              <p:cond delay="79900"/>
                            </p:stCondLst>
                            <p:childTnLst>
                              <p:par>
                                <p:cTn id="3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7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8" dur="100"/>
                                        <p:tgtEl>
                                          <p:spTgt spid="2">
                                            <p:graphicEl>
                                              <a:chart seriesIdx="-4" categoryIdx="7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9" fill="hold">
                            <p:stCondLst>
                              <p:cond delay="80000"/>
                            </p:stCondLst>
                            <p:childTnLst>
                              <p:par>
                                <p:cTn id="3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2" dur="100"/>
                                        <p:tgtEl>
                                          <p:spTgt spid="2">
                                            <p:graphicEl>
                                              <a:chart seriesIdx="-4" categoryIdx="8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3" fill="hold">
                            <p:stCondLst>
                              <p:cond delay="80100"/>
                            </p:stCondLst>
                            <p:childTnLst>
                              <p:par>
                                <p:cTn id="3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6" dur="100"/>
                                        <p:tgtEl>
                                          <p:spTgt spid="2">
                                            <p:graphicEl>
                                              <a:chart seriesIdx="-4" categoryIdx="8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7" fill="hold">
                            <p:stCondLst>
                              <p:cond delay="80200"/>
                            </p:stCondLst>
                            <p:childTnLst>
                              <p:par>
                                <p:cTn id="3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0" dur="100"/>
                                        <p:tgtEl>
                                          <p:spTgt spid="2">
                                            <p:graphicEl>
                                              <a:chart seriesIdx="-4" categoryIdx="8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1" fill="hold">
                            <p:stCondLst>
                              <p:cond delay="80300"/>
                            </p:stCondLst>
                            <p:childTnLst>
                              <p:par>
                                <p:cTn id="3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4" dur="100"/>
                                        <p:tgtEl>
                                          <p:spTgt spid="2">
                                            <p:graphicEl>
                                              <a:chart seriesIdx="-4" categoryIdx="8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5" fill="hold">
                            <p:stCondLst>
                              <p:cond delay="80400"/>
                            </p:stCondLst>
                            <p:childTnLst>
                              <p:par>
                                <p:cTn id="3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8" dur="100"/>
                                        <p:tgtEl>
                                          <p:spTgt spid="2">
                                            <p:graphicEl>
                                              <a:chart seriesIdx="-4" categoryIdx="8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9" fill="hold">
                            <p:stCondLst>
                              <p:cond delay="80500"/>
                            </p:stCondLst>
                            <p:childTnLst>
                              <p:par>
                                <p:cTn id="3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2" dur="100"/>
                                        <p:tgtEl>
                                          <p:spTgt spid="2">
                                            <p:graphicEl>
                                              <a:chart seriesIdx="-4" categoryIdx="8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3" fill="hold">
                            <p:stCondLst>
                              <p:cond delay="80600"/>
                            </p:stCondLst>
                            <p:childTnLst>
                              <p:par>
                                <p:cTn id="3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6" dur="100"/>
                                        <p:tgtEl>
                                          <p:spTgt spid="2">
                                            <p:graphicEl>
                                              <a:chart seriesIdx="-4" categoryIdx="8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7" fill="hold">
                            <p:stCondLst>
                              <p:cond delay="80700"/>
                            </p:stCondLst>
                            <p:childTnLst>
                              <p:par>
                                <p:cTn id="3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0" dur="100"/>
                                        <p:tgtEl>
                                          <p:spTgt spid="2">
                                            <p:graphicEl>
                                              <a:chart seriesIdx="-4" categoryIdx="8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1" fill="hold">
                            <p:stCondLst>
                              <p:cond delay="80800"/>
                            </p:stCondLst>
                            <p:childTnLst>
                              <p:par>
                                <p:cTn id="3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4" dur="100"/>
                                        <p:tgtEl>
                                          <p:spTgt spid="2">
                                            <p:graphicEl>
                                              <a:chart seriesIdx="-4" categoryIdx="8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5" fill="hold">
                            <p:stCondLst>
                              <p:cond delay="80900"/>
                            </p:stCondLst>
                            <p:childTnLst>
                              <p:par>
                                <p:cTn id="3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8" dur="100"/>
                                        <p:tgtEl>
                                          <p:spTgt spid="2">
                                            <p:graphicEl>
                                              <a:chart seriesIdx="-4" categoryIdx="8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9" fill="hold">
                            <p:stCondLst>
                              <p:cond delay="81000"/>
                            </p:stCondLst>
                            <p:childTnLst>
                              <p:par>
                                <p:cTn id="3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2" dur="100"/>
                                        <p:tgtEl>
                                          <p:spTgt spid="2">
                                            <p:graphicEl>
                                              <a:chart seriesIdx="-4" categoryIdx="8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3" fill="hold">
                            <p:stCondLst>
                              <p:cond delay="81100"/>
                            </p:stCondLst>
                            <p:childTnLst>
                              <p:par>
                                <p:cTn id="3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6" dur="100"/>
                                        <p:tgtEl>
                                          <p:spTgt spid="2">
                                            <p:graphicEl>
                                              <a:chart seriesIdx="-4" categoryIdx="8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7" fill="hold">
                            <p:stCondLst>
                              <p:cond delay="81200"/>
                            </p:stCondLst>
                            <p:childTnLst>
                              <p:par>
                                <p:cTn id="3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0" dur="100"/>
                                        <p:tgtEl>
                                          <p:spTgt spid="2">
                                            <p:graphicEl>
                                              <a:chart seriesIdx="-4" categoryIdx="8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1" fill="hold">
                            <p:stCondLst>
                              <p:cond delay="81300"/>
                            </p:stCondLst>
                            <p:childTnLst>
                              <p:par>
                                <p:cTn id="3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4" dur="100"/>
                                        <p:tgtEl>
                                          <p:spTgt spid="2">
                                            <p:graphicEl>
                                              <a:chart seriesIdx="-4" categoryIdx="8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5" fill="hold">
                            <p:stCondLst>
                              <p:cond delay="81400"/>
                            </p:stCondLst>
                            <p:childTnLst>
                              <p:par>
                                <p:cTn id="3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8" dur="100"/>
                                        <p:tgtEl>
                                          <p:spTgt spid="2">
                                            <p:graphicEl>
                                              <a:chart seriesIdx="-4" categoryIdx="8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9" fill="hold">
                            <p:stCondLst>
                              <p:cond delay="81500"/>
                            </p:stCondLst>
                            <p:childTnLst>
                              <p:par>
                                <p:cTn id="3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2" dur="100"/>
                                        <p:tgtEl>
                                          <p:spTgt spid="2">
                                            <p:graphicEl>
                                              <a:chart seriesIdx="-4" categoryIdx="8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3" fill="hold">
                            <p:stCondLst>
                              <p:cond delay="81600"/>
                            </p:stCondLst>
                            <p:childTnLst>
                              <p:par>
                                <p:cTn id="3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6" dur="100"/>
                                        <p:tgtEl>
                                          <p:spTgt spid="2">
                                            <p:graphicEl>
                                              <a:chart seriesIdx="-4" categoryIdx="8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7" fill="hold">
                            <p:stCondLst>
                              <p:cond delay="81700"/>
                            </p:stCondLst>
                            <p:childTnLst>
                              <p:par>
                                <p:cTn id="3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0" dur="100"/>
                                        <p:tgtEl>
                                          <p:spTgt spid="2">
                                            <p:graphicEl>
                                              <a:chart seriesIdx="-4" categoryIdx="8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1" fill="hold">
                            <p:stCondLst>
                              <p:cond delay="81800"/>
                            </p:stCondLst>
                            <p:childTnLst>
                              <p:par>
                                <p:cTn id="3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4" dur="100"/>
                                        <p:tgtEl>
                                          <p:spTgt spid="2">
                                            <p:graphicEl>
                                              <a:chart seriesIdx="-4" categoryIdx="8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5" fill="hold">
                            <p:stCondLst>
                              <p:cond delay="81900"/>
                            </p:stCondLst>
                            <p:childTnLst>
                              <p:par>
                                <p:cTn id="3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8" dur="100"/>
                                        <p:tgtEl>
                                          <p:spTgt spid="2">
                                            <p:graphicEl>
                                              <a:chart seriesIdx="-4" categoryIdx="8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89" fill="hold">
                            <p:stCondLst>
                              <p:cond delay="82000"/>
                            </p:stCondLst>
                            <p:childTnLst>
                              <p:par>
                                <p:cTn id="3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2" dur="100"/>
                                        <p:tgtEl>
                                          <p:spTgt spid="2">
                                            <p:graphicEl>
                                              <a:chart seriesIdx="-4" categoryIdx="8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3" fill="hold">
                            <p:stCondLst>
                              <p:cond delay="82100"/>
                            </p:stCondLst>
                            <p:childTnLst>
                              <p:par>
                                <p:cTn id="3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6" dur="100"/>
                                        <p:tgtEl>
                                          <p:spTgt spid="2">
                                            <p:graphicEl>
                                              <a:chart seriesIdx="-4" categoryIdx="8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7" fill="hold">
                            <p:stCondLst>
                              <p:cond delay="82200"/>
                            </p:stCondLst>
                            <p:childTnLst>
                              <p:par>
                                <p:cTn id="3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0" dur="100"/>
                                        <p:tgtEl>
                                          <p:spTgt spid="2">
                                            <p:graphicEl>
                                              <a:chart seriesIdx="-4" categoryIdx="8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1" fill="hold">
                            <p:stCondLst>
                              <p:cond delay="82300"/>
                            </p:stCondLst>
                            <p:childTnLst>
                              <p:par>
                                <p:cTn id="3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4" dur="100"/>
                                        <p:tgtEl>
                                          <p:spTgt spid="2">
                                            <p:graphicEl>
                                              <a:chart seriesIdx="-4" categoryIdx="8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5" fill="hold">
                            <p:stCondLst>
                              <p:cond delay="82400"/>
                            </p:stCondLst>
                            <p:childTnLst>
                              <p:par>
                                <p:cTn id="3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8" dur="100"/>
                                        <p:tgtEl>
                                          <p:spTgt spid="2">
                                            <p:graphicEl>
                                              <a:chart seriesIdx="-4" categoryIdx="8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9" fill="hold">
                            <p:stCondLst>
                              <p:cond delay="82500"/>
                            </p:stCondLst>
                            <p:childTnLst>
                              <p:par>
                                <p:cTn id="3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2" dur="100"/>
                                        <p:tgtEl>
                                          <p:spTgt spid="2">
                                            <p:graphicEl>
                                              <a:chart seriesIdx="-4" categoryIdx="8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3" fill="hold">
                            <p:stCondLst>
                              <p:cond delay="82600"/>
                            </p:stCondLst>
                            <p:childTnLst>
                              <p:par>
                                <p:cTn id="3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16" dur="100"/>
                                        <p:tgtEl>
                                          <p:spTgt spid="2">
                                            <p:graphicEl>
                                              <a:chart seriesIdx="-4" categoryIdx="8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7" fill="hold">
                            <p:stCondLst>
                              <p:cond delay="82700"/>
                            </p:stCondLst>
                            <p:childTnLst>
                              <p:par>
                                <p:cTn id="3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0" dur="100"/>
                                        <p:tgtEl>
                                          <p:spTgt spid="2">
                                            <p:graphicEl>
                                              <a:chart seriesIdx="-4" categoryIdx="8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1" fill="hold">
                            <p:stCondLst>
                              <p:cond delay="82800"/>
                            </p:stCondLst>
                            <p:childTnLst>
                              <p:par>
                                <p:cTn id="3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4" dur="100"/>
                                        <p:tgtEl>
                                          <p:spTgt spid="2">
                                            <p:graphicEl>
                                              <a:chart seriesIdx="-4" categoryIdx="8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5" fill="hold">
                            <p:stCondLst>
                              <p:cond delay="82900"/>
                            </p:stCondLst>
                            <p:childTnLst>
                              <p:par>
                                <p:cTn id="3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8" dur="100"/>
                                        <p:tgtEl>
                                          <p:spTgt spid="2">
                                            <p:graphicEl>
                                              <a:chart seriesIdx="-4" categoryIdx="8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9" fill="hold">
                            <p:stCondLst>
                              <p:cond delay="83000"/>
                            </p:stCondLst>
                            <p:childTnLst>
                              <p:par>
                                <p:cTn id="3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2" dur="100"/>
                                        <p:tgtEl>
                                          <p:spTgt spid="2">
                                            <p:graphicEl>
                                              <a:chart seriesIdx="-4" categoryIdx="8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3" fill="hold">
                            <p:stCondLst>
                              <p:cond delay="83100"/>
                            </p:stCondLst>
                            <p:childTnLst>
                              <p:par>
                                <p:cTn id="3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6" dur="100"/>
                                        <p:tgtEl>
                                          <p:spTgt spid="2">
                                            <p:graphicEl>
                                              <a:chart seriesIdx="-4" categoryIdx="8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7" fill="hold">
                            <p:stCondLst>
                              <p:cond delay="83200"/>
                            </p:stCondLst>
                            <p:childTnLst>
                              <p:par>
                                <p:cTn id="3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0" dur="100"/>
                                        <p:tgtEl>
                                          <p:spTgt spid="2">
                                            <p:graphicEl>
                                              <a:chart seriesIdx="-4" categoryIdx="8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1" fill="hold">
                            <p:stCondLst>
                              <p:cond delay="83300"/>
                            </p:stCondLst>
                            <p:childTnLst>
                              <p:par>
                                <p:cTn id="3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4" dur="100"/>
                                        <p:tgtEl>
                                          <p:spTgt spid="2">
                                            <p:graphicEl>
                                              <a:chart seriesIdx="-4" categoryIdx="8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5" fill="hold">
                            <p:stCondLst>
                              <p:cond delay="83400"/>
                            </p:stCondLst>
                            <p:childTnLst>
                              <p:par>
                                <p:cTn id="3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8" dur="100"/>
                                        <p:tgtEl>
                                          <p:spTgt spid="2">
                                            <p:graphicEl>
                                              <a:chart seriesIdx="-4" categoryIdx="8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4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2" dur="100"/>
                                        <p:tgtEl>
                                          <p:spTgt spid="2">
                                            <p:graphicEl>
                                              <a:chart seriesIdx="-4" categoryIdx="8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3" fill="hold">
                            <p:stCondLst>
                              <p:cond delay="83600"/>
                            </p:stCondLst>
                            <p:childTnLst>
                              <p:par>
                                <p:cTn id="3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6" dur="100"/>
                                        <p:tgtEl>
                                          <p:spTgt spid="2">
                                            <p:graphicEl>
                                              <a:chart seriesIdx="-4" categoryIdx="8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7" fill="hold">
                            <p:stCondLst>
                              <p:cond delay="83700"/>
                            </p:stCondLst>
                            <p:childTnLst>
                              <p:par>
                                <p:cTn id="3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0" dur="100"/>
                                        <p:tgtEl>
                                          <p:spTgt spid="2">
                                            <p:graphicEl>
                                              <a:chart seriesIdx="-4" categoryIdx="8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1" fill="hold">
                            <p:stCondLst>
                              <p:cond delay="83800"/>
                            </p:stCondLst>
                            <p:childTnLst>
                              <p:par>
                                <p:cTn id="3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4" dur="100"/>
                                        <p:tgtEl>
                                          <p:spTgt spid="2">
                                            <p:graphicEl>
                                              <a:chart seriesIdx="-4" categoryIdx="8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5" fill="hold">
                            <p:stCondLst>
                              <p:cond delay="83900"/>
                            </p:stCondLst>
                            <p:childTnLst>
                              <p:par>
                                <p:cTn id="3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8" dur="100"/>
                                        <p:tgtEl>
                                          <p:spTgt spid="2">
                                            <p:graphicEl>
                                              <a:chart seriesIdx="-4" categoryIdx="8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9" fill="hold">
                            <p:stCondLst>
                              <p:cond delay="84000"/>
                            </p:stCondLst>
                            <p:childTnLst>
                              <p:par>
                                <p:cTn id="3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2" dur="100"/>
                                        <p:tgtEl>
                                          <p:spTgt spid="2">
                                            <p:graphicEl>
                                              <a:chart seriesIdx="-4" categoryIdx="8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3" fill="hold">
                            <p:stCondLst>
                              <p:cond delay="84100"/>
                            </p:stCondLst>
                            <p:childTnLst>
                              <p:par>
                                <p:cTn id="3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6" dur="100"/>
                                        <p:tgtEl>
                                          <p:spTgt spid="2">
                                            <p:graphicEl>
                                              <a:chart seriesIdx="-4" categoryIdx="8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7" fill="hold">
                            <p:stCondLst>
                              <p:cond delay="84200"/>
                            </p:stCondLst>
                            <p:childTnLst>
                              <p:par>
                                <p:cTn id="3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0" dur="100"/>
                                        <p:tgtEl>
                                          <p:spTgt spid="2">
                                            <p:graphicEl>
                                              <a:chart seriesIdx="-4" categoryIdx="8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1" fill="hold">
                            <p:stCondLst>
                              <p:cond delay="84300"/>
                            </p:stCondLst>
                            <p:childTnLst>
                              <p:par>
                                <p:cTn id="3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4" dur="100"/>
                                        <p:tgtEl>
                                          <p:spTgt spid="2">
                                            <p:graphicEl>
                                              <a:chart seriesIdx="-4" categoryIdx="8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5" fill="hold">
                            <p:stCondLst>
                              <p:cond delay="84400"/>
                            </p:stCondLst>
                            <p:childTnLst>
                              <p:par>
                                <p:cTn id="3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8" dur="100"/>
                                        <p:tgtEl>
                                          <p:spTgt spid="2">
                                            <p:graphicEl>
                                              <a:chart seriesIdx="-4" categoryIdx="8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9" fill="hold">
                            <p:stCondLst>
                              <p:cond delay="84500"/>
                            </p:stCondLst>
                            <p:childTnLst>
                              <p:par>
                                <p:cTn id="3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2" dur="100"/>
                                        <p:tgtEl>
                                          <p:spTgt spid="2">
                                            <p:graphicEl>
                                              <a:chart seriesIdx="-4" categoryIdx="8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3" fill="hold">
                            <p:stCondLst>
                              <p:cond delay="84600"/>
                            </p:stCondLst>
                            <p:childTnLst>
                              <p:par>
                                <p:cTn id="3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96" dur="100"/>
                                        <p:tgtEl>
                                          <p:spTgt spid="2">
                                            <p:graphicEl>
                                              <a:chart seriesIdx="-4" categoryIdx="8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7" fill="hold">
                            <p:stCondLst>
                              <p:cond delay="84700"/>
                            </p:stCondLst>
                            <p:childTnLst>
                              <p:par>
                                <p:cTn id="3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0" dur="100"/>
                                        <p:tgtEl>
                                          <p:spTgt spid="2">
                                            <p:graphicEl>
                                              <a:chart seriesIdx="-4" categoryIdx="8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1" fill="hold">
                            <p:stCondLst>
                              <p:cond delay="84800"/>
                            </p:stCondLst>
                            <p:childTnLst>
                              <p:par>
                                <p:cTn id="3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4" dur="100"/>
                                        <p:tgtEl>
                                          <p:spTgt spid="2">
                                            <p:graphicEl>
                                              <a:chart seriesIdx="-4" categoryIdx="8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5" fill="hold">
                            <p:stCondLst>
                              <p:cond delay="84900"/>
                            </p:stCondLst>
                            <p:childTnLst>
                              <p:par>
                                <p:cTn id="3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8" dur="100"/>
                                        <p:tgtEl>
                                          <p:spTgt spid="2">
                                            <p:graphicEl>
                                              <a:chart seriesIdx="-4" categoryIdx="8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9" fill="hold">
                            <p:stCondLst>
                              <p:cond delay="85000"/>
                            </p:stCondLst>
                            <p:childTnLst>
                              <p:par>
                                <p:cTn id="3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2" dur="100"/>
                                        <p:tgtEl>
                                          <p:spTgt spid="2">
                                            <p:graphicEl>
                                              <a:chart seriesIdx="-4" categoryIdx="8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3" fill="hold">
                            <p:stCondLst>
                              <p:cond delay="85100"/>
                            </p:stCondLst>
                            <p:childTnLst>
                              <p:par>
                                <p:cTn id="3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6" dur="100"/>
                                        <p:tgtEl>
                                          <p:spTgt spid="2">
                                            <p:graphicEl>
                                              <a:chart seriesIdx="-4" categoryIdx="8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7" fill="hold">
                            <p:stCondLst>
                              <p:cond delay="85200"/>
                            </p:stCondLst>
                            <p:childTnLst>
                              <p:par>
                                <p:cTn id="3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0" dur="100"/>
                                        <p:tgtEl>
                                          <p:spTgt spid="2">
                                            <p:graphicEl>
                                              <a:chart seriesIdx="-4" categoryIdx="8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1" fill="hold">
                            <p:stCondLst>
                              <p:cond delay="85300"/>
                            </p:stCondLst>
                            <p:childTnLst>
                              <p:par>
                                <p:cTn id="3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4" dur="100"/>
                                        <p:tgtEl>
                                          <p:spTgt spid="2">
                                            <p:graphicEl>
                                              <a:chart seriesIdx="-4" categoryIdx="8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5" fill="hold">
                            <p:stCondLst>
                              <p:cond delay="85400"/>
                            </p:stCondLst>
                            <p:childTnLst>
                              <p:par>
                                <p:cTn id="3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8" dur="100"/>
                                        <p:tgtEl>
                                          <p:spTgt spid="2">
                                            <p:graphicEl>
                                              <a:chart seriesIdx="-4" categoryIdx="8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9" fill="hold">
                            <p:stCondLst>
                              <p:cond delay="85500"/>
                            </p:stCondLst>
                            <p:childTnLst>
                              <p:par>
                                <p:cTn id="3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2" dur="100"/>
                                        <p:tgtEl>
                                          <p:spTgt spid="2">
                                            <p:graphicEl>
                                              <a:chart seriesIdx="-4" categoryIdx="8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3" fill="hold">
                            <p:stCondLst>
                              <p:cond delay="85600"/>
                            </p:stCondLst>
                            <p:childTnLst>
                              <p:par>
                                <p:cTn id="3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6" dur="100"/>
                                        <p:tgtEl>
                                          <p:spTgt spid="2">
                                            <p:graphicEl>
                                              <a:chart seriesIdx="-4" categoryIdx="8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7" fill="hold">
                            <p:stCondLst>
                              <p:cond delay="85700"/>
                            </p:stCondLst>
                            <p:childTnLst>
                              <p:par>
                                <p:cTn id="3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0" dur="100"/>
                                        <p:tgtEl>
                                          <p:spTgt spid="2">
                                            <p:graphicEl>
                                              <a:chart seriesIdx="-4" categoryIdx="8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1" fill="hold">
                            <p:stCondLst>
                              <p:cond delay="85800"/>
                            </p:stCondLst>
                            <p:childTnLst>
                              <p:par>
                                <p:cTn id="3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4" dur="100"/>
                                        <p:tgtEl>
                                          <p:spTgt spid="2">
                                            <p:graphicEl>
                                              <a:chart seriesIdx="-4" categoryIdx="8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5" fill="hold">
                            <p:stCondLst>
                              <p:cond delay="85900"/>
                            </p:stCondLst>
                            <p:childTnLst>
                              <p:par>
                                <p:cTn id="3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8" dur="100"/>
                                        <p:tgtEl>
                                          <p:spTgt spid="2">
                                            <p:graphicEl>
                                              <a:chart seriesIdx="-4" categoryIdx="8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9" fill="hold">
                            <p:stCondLst>
                              <p:cond delay="86000"/>
                            </p:stCondLst>
                            <p:childTnLst>
                              <p:par>
                                <p:cTn id="3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2" dur="100"/>
                                        <p:tgtEl>
                                          <p:spTgt spid="2">
                                            <p:graphicEl>
                                              <a:chart seriesIdx="-4" categoryIdx="8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3" fill="hold">
                            <p:stCondLst>
                              <p:cond delay="86100"/>
                            </p:stCondLst>
                            <p:childTnLst>
                              <p:par>
                                <p:cTn id="3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6" dur="100"/>
                                        <p:tgtEl>
                                          <p:spTgt spid="2">
                                            <p:graphicEl>
                                              <a:chart seriesIdx="-4" categoryIdx="8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7" fill="hold">
                            <p:stCondLst>
                              <p:cond delay="86200"/>
                            </p:stCondLst>
                            <p:childTnLst>
                              <p:par>
                                <p:cTn id="3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0" dur="100"/>
                                        <p:tgtEl>
                                          <p:spTgt spid="2">
                                            <p:graphicEl>
                                              <a:chart seriesIdx="-4" categoryIdx="8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1" fill="hold">
                            <p:stCondLst>
                              <p:cond delay="86300"/>
                            </p:stCondLst>
                            <p:childTnLst>
                              <p:par>
                                <p:cTn id="3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4" dur="100"/>
                                        <p:tgtEl>
                                          <p:spTgt spid="2">
                                            <p:graphicEl>
                                              <a:chart seriesIdx="-4" categoryIdx="8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5" fill="hold">
                            <p:stCondLst>
                              <p:cond delay="86400"/>
                            </p:stCondLst>
                            <p:childTnLst>
                              <p:par>
                                <p:cTn id="3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8" dur="100"/>
                                        <p:tgtEl>
                                          <p:spTgt spid="2">
                                            <p:graphicEl>
                                              <a:chart seriesIdx="-4" categoryIdx="8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2" dur="100"/>
                                        <p:tgtEl>
                                          <p:spTgt spid="2">
                                            <p:graphicEl>
                                              <a:chart seriesIdx="-4" categoryIdx="8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3" fill="hold">
                            <p:stCondLst>
                              <p:cond delay="86600"/>
                            </p:stCondLst>
                            <p:childTnLst>
                              <p:par>
                                <p:cTn id="3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6" dur="100"/>
                                        <p:tgtEl>
                                          <p:spTgt spid="2">
                                            <p:graphicEl>
                                              <a:chart seriesIdx="-4" categoryIdx="8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7" fill="hold">
                            <p:stCondLst>
                              <p:cond delay="86700"/>
                            </p:stCondLst>
                            <p:childTnLst>
                              <p:par>
                                <p:cTn id="3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0" dur="100"/>
                                        <p:tgtEl>
                                          <p:spTgt spid="2">
                                            <p:graphicEl>
                                              <a:chart seriesIdx="-4" categoryIdx="8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1" fill="hold">
                            <p:stCondLst>
                              <p:cond delay="86800"/>
                            </p:stCondLst>
                            <p:childTnLst>
                              <p:par>
                                <p:cTn id="3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4" dur="100"/>
                                        <p:tgtEl>
                                          <p:spTgt spid="2">
                                            <p:graphicEl>
                                              <a:chart seriesIdx="-4" categoryIdx="8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5" fill="hold">
                            <p:stCondLst>
                              <p:cond delay="86900"/>
                            </p:stCondLst>
                            <p:childTnLst>
                              <p:par>
                                <p:cTn id="3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8" dur="100"/>
                                        <p:tgtEl>
                                          <p:spTgt spid="2">
                                            <p:graphicEl>
                                              <a:chart seriesIdx="-4" categoryIdx="8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9" fill="hold">
                            <p:stCondLst>
                              <p:cond delay="87000"/>
                            </p:stCondLst>
                            <p:childTnLst>
                              <p:par>
                                <p:cTn id="3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2" dur="100"/>
                                        <p:tgtEl>
                                          <p:spTgt spid="2">
                                            <p:graphicEl>
                                              <a:chart seriesIdx="-4" categoryIdx="8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3" fill="hold">
                            <p:stCondLst>
                              <p:cond delay="87100"/>
                            </p:stCondLst>
                            <p:childTnLst>
                              <p:par>
                                <p:cTn id="3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6" dur="100"/>
                                        <p:tgtEl>
                                          <p:spTgt spid="2">
                                            <p:graphicEl>
                                              <a:chart seriesIdx="-4" categoryIdx="8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97" fill="hold">
                            <p:stCondLst>
                              <p:cond delay="87200"/>
                            </p:stCondLst>
                            <p:childTnLst>
                              <p:par>
                                <p:cTn id="3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0" dur="100"/>
                                        <p:tgtEl>
                                          <p:spTgt spid="2">
                                            <p:graphicEl>
                                              <a:chart seriesIdx="-4" categoryIdx="8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1" fill="hold">
                            <p:stCondLst>
                              <p:cond delay="87300"/>
                            </p:stCondLst>
                            <p:childTnLst>
                              <p:par>
                                <p:cTn id="3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4" dur="100"/>
                                        <p:tgtEl>
                                          <p:spTgt spid="2">
                                            <p:graphicEl>
                                              <a:chart seriesIdx="-4" categoryIdx="8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5" fill="hold">
                            <p:stCondLst>
                              <p:cond delay="87400"/>
                            </p:stCondLst>
                            <p:childTnLst>
                              <p:par>
                                <p:cTn id="3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8" dur="100"/>
                                        <p:tgtEl>
                                          <p:spTgt spid="2">
                                            <p:graphicEl>
                                              <a:chart seriesIdx="-4" categoryIdx="8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9" fill="hold">
                            <p:stCondLst>
                              <p:cond delay="87500"/>
                            </p:stCondLst>
                            <p:childTnLst>
                              <p:par>
                                <p:cTn id="3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2" dur="100"/>
                                        <p:tgtEl>
                                          <p:spTgt spid="2">
                                            <p:graphicEl>
                                              <a:chart seriesIdx="-4" categoryIdx="8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3" fill="hold">
                            <p:stCondLst>
                              <p:cond delay="87600"/>
                            </p:stCondLst>
                            <p:childTnLst>
                              <p:par>
                                <p:cTn id="3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6" dur="100"/>
                                        <p:tgtEl>
                                          <p:spTgt spid="2">
                                            <p:graphicEl>
                                              <a:chart seriesIdx="-4" categoryIdx="8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7" fill="hold">
                            <p:stCondLst>
                              <p:cond delay="87700"/>
                            </p:stCondLst>
                            <p:childTnLst>
                              <p:par>
                                <p:cTn id="3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0" dur="100"/>
                                        <p:tgtEl>
                                          <p:spTgt spid="2">
                                            <p:graphicEl>
                                              <a:chart seriesIdx="-4" categoryIdx="8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1" fill="hold">
                            <p:stCondLst>
                              <p:cond delay="87800"/>
                            </p:stCondLst>
                            <p:childTnLst>
                              <p:par>
                                <p:cTn id="3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4" dur="100"/>
                                        <p:tgtEl>
                                          <p:spTgt spid="2">
                                            <p:graphicEl>
                                              <a:chart seriesIdx="-4" categoryIdx="8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5" fill="hold">
                            <p:stCondLst>
                              <p:cond delay="87900"/>
                            </p:stCondLst>
                            <p:childTnLst>
                              <p:par>
                                <p:cTn id="3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8" dur="100"/>
                                        <p:tgtEl>
                                          <p:spTgt spid="2">
                                            <p:graphicEl>
                                              <a:chart seriesIdx="-4" categoryIdx="8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29" fill="hold">
                            <p:stCondLst>
                              <p:cond delay="88000"/>
                            </p:stCondLst>
                            <p:childTnLst>
                              <p:par>
                                <p:cTn id="3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2" dur="100"/>
                                        <p:tgtEl>
                                          <p:spTgt spid="2">
                                            <p:graphicEl>
                                              <a:chart seriesIdx="-4" categoryIdx="8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3" fill="hold">
                            <p:stCondLst>
                              <p:cond delay="88100"/>
                            </p:stCondLst>
                            <p:childTnLst>
                              <p:par>
                                <p:cTn id="3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6" dur="100"/>
                                        <p:tgtEl>
                                          <p:spTgt spid="2">
                                            <p:graphicEl>
                                              <a:chart seriesIdx="-4" categoryIdx="8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7" fill="hold">
                            <p:stCondLst>
                              <p:cond delay="88200"/>
                            </p:stCondLst>
                            <p:childTnLst>
                              <p:par>
                                <p:cTn id="3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0" dur="100"/>
                                        <p:tgtEl>
                                          <p:spTgt spid="2">
                                            <p:graphicEl>
                                              <a:chart seriesIdx="-4" categoryIdx="8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1" fill="hold">
                            <p:stCondLst>
                              <p:cond delay="88300"/>
                            </p:stCondLst>
                            <p:childTnLst>
                              <p:par>
                                <p:cTn id="3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4" dur="100"/>
                                        <p:tgtEl>
                                          <p:spTgt spid="2">
                                            <p:graphicEl>
                                              <a:chart seriesIdx="-4" categoryIdx="8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5" fill="hold">
                            <p:stCondLst>
                              <p:cond delay="88400"/>
                            </p:stCondLst>
                            <p:childTnLst>
                              <p:par>
                                <p:cTn id="3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8" dur="100"/>
                                        <p:tgtEl>
                                          <p:spTgt spid="2">
                                            <p:graphicEl>
                                              <a:chart seriesIdx="-4" categoryIdx="8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9" fill="hold">
                            <p:stCondLst>
                              <p:cond delay="88500"/>
                            </p:stCondLst>
                            <p:childTnLst>
                              <p:par>
                                <p:cTn id="3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2" dur="100"/>
                                        <p:tgtEl>
                                          <p:spTgt spid="2">
                                            <p:graphicEl>
                                              <a:chart seriesIdx="-4" categoryIdx="8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3" fill="hold">
                            <p:stCondLst>
                              <p:cond delay="88600"/>
                            </p:stCondLst>
                            <p:childTnLst>
                              <p:par>
                                <p:cTn id="3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6" dur="100"/>
                                        <p:tgtEl>
                                          <p:spTgt spid="2">
                                            <p:graphicEl>
                                              <a:chart seriesIdx="-4" categoryIdx="8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7" fill="hold">
                            <p:stCondLst>
                              <p:cond delay="88700"/>
                            </p:stCondLst>
                            <p:childTnLst>
                              <p:par>
                                <p:cTn id="3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0" dur="100"/>
                                        <p:tgtEl>
                                          <p:spTgt spid="2">
                                            <p:graphicEl>
                                              <a:chart seriesIdx="-4" categoryIdx="8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1" fill="hold">
                            <p:stCondLst>
                              <p:cond delay="88800"/>
                            </p:stCondLst>
                            <p:childTnLst>
                              <p:par>
                                <p:cTn id="3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4" dur="100"/>
                                        <p:tgtEl>
                                          <p:spTgt spid="2">
                                            <p:graphicEl>
                                              <a:chart seriesIdx="-4" categoryIdx="8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5" fill="hold">
                            <p:stCondLst>
                              <p:cond delay="88900"/>
                            </p:stCondLst>
                            <p:childTnLst>
                              <p:par>
                                <p:cTn id="3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8" dur="100"/>
                                        <p:tgtEl>
                                          <p:spTgt spid="2">
                                            <p:graphicEl>
                                              <a:chart seriesIdx="-4" categoryIdx="8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9" fill="hold">
                            <p:stCondLst>
                              <p:cond delay="89000"/>
                            </p:stCondLst>
                            <p:childTnLst>
                              <p:par>
                                <p:cTn id="3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2" dur="100"/>
                                        <p:tgtEl>
                                          <p:spTgt spid="2">
                                            <p:graphicEl>
                                              <a:chart seriesIdx="-4" categoryIdx="8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3" fill="hold">
                            <p:stCondLst>
                              <p:cond delay="89100"/>
                            </p:stCondLst>
                            <p:childTnLst>
                              <p:par>
                                <p:cTn id="3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6" dur="100"/>
                                        <p:tgtEl>
                                          <p:spTgt spid="2">
                                            <p:graphicEl>
                                              <a:chart seriesIdx="-4" categoryIdx="8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7" fill="hold">
                            <p:stCondLst>
                              <p:cond delay="89200"/>
                            </p:stCondLst>
                            <p:childTnLst>
                              <p:par>
                                <p:cTn id="3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0" dur="100"/>
                                        <p:tgtEl>
                                          <p:spTgt spid="2">
                                            <p:graphicEl>
                                              <a:chart seriesIdx="-4" categoryIdx="8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1" fill="hold">
                            <p:stCondLst>
                              <p:cond delay="89300"/>
                            </p:stCondLst>
                            <p:childTnLst>
                              <p:par>
                                <p:cTn id="3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4" dur="100"/>
                                        <p:tgtEl>
                                          <p:spTgt spid="2">
                                            <p:graphicEl>
                                              <a:chart seriesIdx="-4" categoryIdx="8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5" fill="hold">
                            <p:stCondLst>
                              <p:cond delay="89400"/>
                            </p:stCondLst>
                            <p:childTnLst>
                              <p:par>
                                <p:cTn id="3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8" dur="100"/>
                                        <p:tgtEl>
                                          <p:spTgt spid="2">
                                            <p:graphicEl>
                                              <a:chart seriesIdx="-4" categoryIdx="8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2" dur="100"/>
                                        <p:tgtEl>
                                          <p:spTgt spid="2">
                                            <p:graphicEl>
                                              <a:chart seriesIdx="-4" categoryIdx="8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3" fill="hold">
                            <p:stCondLst>
                              <p:cond delay="89600"/>
                            </p:stCondLst>
                            <p:childTnLst>
                              <p:par>
                                <p:cTn id="3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6" dur="100"/>
                                        <p:tgtEl>
                                          <p:spTgt spid="2">
                                            <p:graphicEl>
                                              <a:chart seriesIdx="-4" categoryIdx="8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7" fill="hold">
                            <p:stCondLst>
                              <p:cond delay="89700"/>
                            </p:stCondLst>
                            <p:childTnLst>
                              <p:par>
                                <p:cTn id="3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0" dur="100"/>
                                        <p:tgtEl>
                                          <p:spTgt spid="2">
                                            <p:graphicEl>
                                              <a:chart seriesIdx="-4" categoryIdx="8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1" fill="hold">
                            <p:stCondLst>
                              <p:cond delay="89800"/>
                            </p:stCondLst>
                            <p:childTnLst>
                              <p:par>
                                <p:cTn id="3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4" dur="100"/>
                                        <p:tgtEl>
                                          <p:spTgt spid="2">
                                            <p:graphicEl>
                                              <a:chart seriesIdx="-4" categoryIdx="8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5" fill="hold">
                            <p:stCondLst>
                              <p:cond delay="89900"/>
                            </p:stCondLst>
                            <p:childTnLst>
                              <p:par>
                                <p:cTn id="3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8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08" dur="100"/>
                                        <p:tgtEl>
                                          <p:spTgt spid="2">
                                            <p:graphicEl>
                                              <a:chart seriesIdx="-4" categoryIdx="8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9" fill="hold">
                            <p:stCondLst>
                              <p:cond delay="90000"/>
                            </p:stCondLst>
                            <p:childTnLst>
                              <p:par>
                                <p:cTn id="36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2" dur="100"/>
                                        <p:tgtEl>
                                          <p:spTgt spid="2">
                                            <p:graphicEl>
                                              <a:chart seriesIdx="-4" categoryIdx="9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3" fill="hold">
                            <p:stCondLst>
                              <p:cond delay="90100"/>
                            </p:stCondLst>
                            <p:childTnLst>
                              <p:par>
                                <p:cTn id="3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16" dur="100"/>
                                        <p:tgtEl>
                                          <p:spTgt spid="2">
                                            <p:graphicEl>
                                              <a:chart seriesIdx="-4" categoryIdx="9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7" fill="hold">
                            <p:stCondLst>
                              <p:cond delay="90200"/>
                            </p:stCondLst>
                            <p:childTnLst>
                              <p:par>
                                <p:cTn id="36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0" dur="100"/>
                                        <p:tgtEl>
                                          <p:spTgt spid="2">
                                            <p:graphicEl>
                                              <a:chart seriesIdx="-4" categoryIdx="9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1" fill="hold">
                            <p:stCondLst>
                              <p:cond delay="90300"/>
                            </p:stCondLst>
                            <p:childTnLst>
                              <p:par>
                                <p:cTn id="36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4" dur="100"/>
                                        <p:tgtEl>
                                          <p:spTgt spid="2">
                                            <p:graphicEl>
                                              <a:chart seriesIdx="-4" categoryIdx="9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5" fill="hold">
                            <p:stCondLst>
                              <p:cond delay="90400"/>
                            </p:stCondLst>
                            <p:childTnLst>
                              <p:par>
                                <p:cTn id="36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8" dur="100"/>
                                        <p:tgtEl>
                                          <p:spTgt spid="2">
                                            <p:graphicEl>
                                              <a:chart seriesIdx="-4" categoryIdx="9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9" fill="hold">
                            <p:stCondLst>
                              <p:cond delay="90500"/>
                            </p:stCondLst>
                            <p:childTnLst>
                              <p:par>
                                <p:cTn id="36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2" dur="100"/>
                                        <p:tgtEl>
                                          <p:spTgt spid="2">
                                            <p:graphicEl>
                                              <a:chart seriesIdx="-4" categoryIdx="9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3" fill="hold">
                            <p:stCondLst>
                              <p:cond delay="90600"/>
                            </p:stCondLst>
                            <p:childTnLst>
                              <p:par>
                                <p:cTn id="3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6" dur="100"/>
                                        <p:tgtEl>
                                          <p:spTgt spid="2">
                                            <p:graphicEl>
                                              <a:chart seriesIdx="-4" categoryIdx="9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7" fill="hold">
                            <p:stCondLst>
                              <p:cond delay="90700"/>
                            </p:stCondLst>
                            <p:childTnLst>
                              <p:par>
                                <p:cTn id="36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0" dur="100"/>
                                        <p:tgtEl>
                                          <p:spTgt spid="2">
                                            <p:graphicEl>
                                              <a:chart seriesIdx="-4" categoryIdx="9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1" fill="hold">
                            <p:stCondLst>
                              <p:cond delay="90800"/>
                            </p:stCondLst>
                            <p:childTnLst>
                              <p:par>
                                <p:cTn id="36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4" dur="100"/>
                                        <p:tgtEl>
                                          <p:spTgt spid="2">
                                            <p:graphicEl>
                                              <a:chart seriesIdx="-4" categoryIdx="9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5" fill="hold">
                            <p:stCondLst>
                              <p:cond delay="90900"/>
                            </p:stCondLst>
                            <p:childTnLst>
                              <p:par>
                                <p:cTn id="36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8" dur="100"/>
                                        <p:tgtEl>
                                          <p:spTgt spid="2">
                                            <p:graphicEl>
                                              <a:chart seriesIdx="-4" categoryIdx="9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9" fill="hold">
                            <p:stCondLst>
                              <p:cond delay="91000"/>
                            </p:stCondLst>
                            <p:childTnLst>
                              <p:par>
                                <p:cTn id="36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2" dur="100"/>
                                        <p:tgtEl>
                                          <p:spTgt spid="2">
                                            <p:graphicEl>
                                              <a:chart seriesIdx="-4" categoryIdx="9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3" fill="hold">
                            <p:stCondLst>
                              <p:cond delay="91100"/>
                            </p:stCondLst>
                            <p:childTnLst>
                              <p:par>
                                <p:cTn id="36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6" dur="100"/>
                                        <p:tgtEl>
                                          <p:spTgt spid="2">
                                            <p:graphicEl>
                                              <a:chart seriesIdx="-4" categoryIdx="9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7" fill="hold">
                            <p:stCondLst>
                              <p:cond delay="91200"/>
                            </p:stCondLst>
                            <p:childTnLst>
                              <p:par>
                                <p:cTn id="36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0" dur="100"/>
                                        <p:tgtEl>
                                          <p:spTgt spid="2">
                                            <p:graphicEl>
                                              <a:chart seriesIdx="-4" categoryIdx="9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1" fill="hold">
                            <p:stCondLst>
                              <p:cond delay="91300"/>
                            </p:stCondLst>
                            <p:childTnLst>
                              <p:par>
                                <p:cTn id="36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4" dur="100"/>
                                        <p:tgtEl>
                                          <p:spTgt spid="2">
                                            <p:graphicEl>
                                              <a:chart seriesIdx="-4" categoryIdx="9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5" fill="hold">
                            <p:stCondLst>
                              <p:cond delay="91400"/>
                            </p:stCondLst>
                            <p:childTnLst>
                              <p:par>
                                <p:cTn id="36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8" dur="100"/>
                                        <p:tgtEl>
                                          <p:spTgt spid="2">
                                            <p:graphicEl>
                                              <a:chart seriesIdx="-4" categoryIdx="9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9" fill="hold">
                            <p:stCondLst>
                              <p:cond delay="91500"/>
                            </p:stCondLst>
                            <p:childTnLst>
                              <p:par>
                                <p:cTn id="36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2" dur="100"/>
                                        <p:tgtEl>
                                          <p:spTgt spid="2">
                                            <p:graphicEl>
                                              <a:chart seriesIdx="-4" categoryIdx="9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3" fill="hold">
                            <p:stCondLst>
                              <p:cond delay="91600"/>
                            </p:stCondLst>
                            <p:childTnLst>
                              <p:par>
                                <p:cTn id="36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6" dur="100"/>
                                        <p:tgtEl>
                                          <p:spTgt spid="2">
                                            <p:graphicEl>
                                              <a:chart seriesIdx="-4" categoryIdx="9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7" fill="hold">
                            <p:stCondLst>
                              <p:cond delay="91700"/>
                            </p:stCondLst>
                            <p:childTnLst>
                              <p:par>
                                <p:cTn id="36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0" dur="100"/>
                                        <p:tgtEl>
                                          <p:spTgt spid="2">
                                            <p:graphicEl>
                                              <a:chart seriesIdx="-4" categoryIdx="9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1" fill="hold">
                            <p:stCondLst>
                              <p:cond delay="91800"/>
                            </p:stCondLst>
                            <p:childTnLst>
                              <p:par>
                                <p:cTn id="36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4" dur="100"/>
                                        <p:tgtEl>
                                          <p:spTgt spid="2">
                                            <p:graphicEl>
                                              <a:chart seriesIdx="-4" categoryIdx="9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5" fill="hold">
                            <p:stCondLst>
                              <p:cond delay="91900"/>
                            </p:stCondLst>
                            <p:childTnLst>
                              <p:par>
                                <p:cTn id="3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8" dur="100"/>
                                        <p:tgtEl>
                                          <p:spTgt spid="2">
                                            <p:graphicEl>
                                              <a:chart seriesIdx="-4" categoryIdx="9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9" fill="hold">
                            <p:stCondLst>
                              <p:cond delay="92000"/>
                            </p:stCondLst>
                            <p:childTnLst>
                              <p:par>
                                <p:cTn id="36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2" dur="100"/>
                                        <p:tgtEl>
                                          <p:spTgt spid="2">
                                            <p:graphicEl>
                                              <a:chart seriesIdx="-4" categoryIdx="9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3" fill="hold">
                            <p:stCondLst>
                              <p:cond delay="92100"/>
                            </p:stCondLst>
                            <p:childTnLst>
                              <p:par>
                                <p:cTn id="36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96" dur="100"/>
                                        <p:tgtEl>
                                          <p:spTgt spid="2">
                                            <p:graphicEl>
                                              <a:chart seriesIdx="-4" categoryIdx="9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7" fill="hold">
                            <p:stCondLst>
                              <p:cond delay="92200"/>
                            </p:stCondLst>
                            <p:childTnLst>
                              <p:par>
                                <p:cTn id="36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0" dur="100"/>
                                        <p:tgtEl>
                                          <p:spTgt spid="2">
                                            <p:graphicEl>
                                              <a:chart seriesIdx="-4" categoryIdx="9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1" fill="hold">
                            <p:stCondLst>
                              <p:cond delay="92300"/>
                            </p:stCondLst>
                            <p:childTnLst>
                              <p:par>
                                <p:cTn id="3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4" dur="100"/>
                                        <p:tgtEl>
                                          <p:spTgt spid="2">
                                            <p:graphicEl>
                                              <a:chart seriesIdx="-4" categoryIdx="9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5" fill="hold">
                            <p:stCondLst>
                              <p:cond delay="92400"/>
                            </p:stCondLst>
                            <p:childTnLst>
                              <p:par>
                                <p:cTn id="37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8" dur="100"/>
                                        <p:tgtEl>
                                          <p:spTgt spid="2">
                                            <p:graphicEl>
                                              <a:chart seriesIdx="-4" categoryIdx="9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09" fill="hold">
                            <p:stCondLst>
                              <p:cond delay="92500"/>
                            </p:stCondLst>
                            <p:childTnLst>
                              <p:par>
                                <p:cTn id="3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2" dur="100"/>
                                        <p:tgtEl>
                                          <p:spTgt spid="2">
                                            <p:graphicEl>
                                              <a:chart seriesIdx="-4" categoryIdx="9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3" fill="hold">
                            <p:stCondLst>
                              <p:cond delay="92600"/>
                            </p:stCondLst>
                            <p:childTnLst>
                              <p:par>
                                <p:cTn id="37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6" dur="100"/>
                                        <p:tgtEl>
                                          <p:spTgt spid="2">
                                            <p:graphicEl>
                                              <a:chart seriesIdx="-4" categoryIdx="9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7" fill="hold">
                            <p:stCondLst>
                              <p:cond delay="92700"/>
                            </p:stCondLst>
                            <p:childTnLst>
                              <p:par>
                                <p:cTn id="37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0" dur="100"/>
                                        <p:tgtEl>
                                          <p:spTgt spid="2">
                                            <p:graphicEl>
                                              <a:chart seriesIdx="-4" categoryIdx="9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1" fill="hold">
                            <p:stCondLst>
                              <p:cond delay="92800"/>
                            </p:stCondLst>
                            <p:childTnLst>
                              <p:par>
                                <p:cTn id="37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4" dur="100"/>
                                        <p:tgtEl>
                                          <p:spTgt spid="2">
                                            <p:graphicEl>
                                              <a:chart seriesIdx="-4" categoryIdx="9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5" fill="hold">
                            <p:stCondLst>
                              <p:cond delay="92900"/>
                            </p:stCondLst>
                            <p:childTnLst>
                              <p:par>
                                <p:cTn id="37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8" dur="100"/>
                                        <p:tgtEl>
                                          <p:spTgt spid="2">
                                            <p:graphicEl>
                                              <a:chart seriesIdx="-4" categoryIdx="9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9" fill="hold">
                            <p:stCondLst>
                              <p:cond delay="93000"/>
                            </p:stCondLst>
                            <p:childTnLst>
                              <p:par>
                                <p:cTn id="37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2" dur="100"/>
                                        <p:tgtEl>
                                          <p:spTgt spid="2">
                                            <p:graphicEl>
                                              <a:chart seriesIdx="-4" categoryIdx="9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3" fill="hold">
                            <p:stCondLst>
                              <p:cond delay="93100"/>
                            </p:stCondLst>
                            <p:childTnLst>
                              <p:par>
                                <p:cTn id="37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6" dur="100"/>
                                        <p:tgtEl>
                                          <p:spTgt spid="2">
                                            <p:graphicEl>
                                              <a:chart seriesIdx="-4" categoryIdx="9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7" fill="hold">
                            <p:stCondLst>
                              <p:cond delay="93200"/>
                            </p:stCondLst>
                            <p:childTnLst>
                              <p:par>
                                <p:cTn id="37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0" dur="100"/>
                                        <p:tgtEl>
                                          <p:spTgt spid="2">
                                            <p:graphicEl>
                                              <a:chart seriesIdx="-4" categoryIdx="9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1" fill="hold">
                            <p:stCondLst>
                              <p:cond delay="93300"/>
                            </p:stCondLst>
                            <p:childTnLst>
                              <p:par>
                                <p:cTn id="37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4" dur="100"/>
                                        <p:tgtEl>
                                          <p:spTgt spid="2">
                                            <p:graphicEl>
                                              <a:chart seriesIdx="-4" categoryIdx="9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5" fill="hold">
                            <p:stCondLst>
                              <p:cond delay="93400"/>
                            </p:stCondLst>
                            <p:childTnLst>
                              <p:par>
                                <p:cTn id="3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8" dur="100"/>
                                        <p:tgtEl>
                                          <p:spTgt spid="2">
                                            <p:graphicEl>
                                              <a:chart seriesIdx="-4" categoryIdx="9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7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2" dur="100"/>
                                        <p:tgtEl>
                                          <p:spTgt spid="2">
                                            <p:graphicEl>
                                              <a:chart seriesIdx="-4" categoryIdx="9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3" fill="hold">
                            <p:stCondLst>
                              <p:cond delay="93600"/>
                            </p:stCondLst>
                            <p:childTnLst>
                              <p:par>
                                <p:cTn id="3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6" dur="100"/>
                                        <p:tgtEl>
                                          <p:spTgt spid="2">
                                            <p:graphicEl>
                                              <a:chart seriesIdx="-4" categoryIdx="9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7" fill="hold">
                            <p:stCondLst>
                              <p:cond delay="93700"/>
                            </p:stCondLst>
                            <p:childTnLst>
                              <p:par>
                                <p:cTn id="37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0" dur="100"/>
                                        <p:tgtEl>
                                          <p:spTgt spid="2">
                                            <p:graphicEl>
                                              <a:chart seriesIdx="-4" categoryIdx="9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1" fill="hold">
                            <p:stCondLst>
                              <p:cond delay="93800"/>
                            </p:stCondLst>
                            <p:childTnLst>
                              <p:par>
                                <p:cTn id="37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4" dur="100"/>
                                        <p:tgtEl>
                                          <p:spTgt spid="2">
                                            <p:graphicEl>
                                              <a:chart seriesIdx="-4" categoryIdx="9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5" fill="hold">
                            <p:stCondLst>
                              <p:cond delay="93900"/>
                            </p:stCondLst>
                            <p:childTnLst>
                              <p:par>
                                <p:cTn id="37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68" dur="100"/>
                                        <p:tgtEl>
                                          <p:spTgt spid="2">
                                            <p:graphicEl>
                                              <a:chart seriesIdx="-4" categoryIdx="9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69" fill="hold">
                            <p:stCondLst>
                              <p:cond delay="94000"/>
                            </p:stCondLst>
                            <p:childTnLst>
                              <p:par>
                                <p:cTn id="37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2" dur="100"/>
                                        <p:tgtEl>
                                          <p:spTgt spid="2">
                                            <p:graphicEl>
                                              <a:chart seriesIdx="-4" categoryIdx="9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3" fill="hold">
                            <p:stCondLst>
                              <p:cond delay="94100"/>
                            </p:stCondLst>
                            <p:childTnLst>
                              <p:par>
                                <p:cTn id="37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6" dur="100"/>
                                        <p:tgtEl>
                                          <p:spTgt spid="2">
                                            <p:graphicEl>
                                              <a:chart seriesIdx="-4" categoryIdx="9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7" fill="hold">
                            <p:stCondLst>
                              <p:cond delay="94200"/>
                            </p:stCondLst>
                            <p:childTnLst>
                              <p:par>
                                <p:cTn id="37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0" dur="100"/>
                                        <p:tgtEl>
                                          <p:spTgt spid="2">
                                            <p:graphicEl>
                                              <a:chart seriesIdx="-4" categoryIdx="9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1" fill="hold">
                            <p:stCondLst>
                              <p:cond delay="94300"/>
                            </p:stCondLst>
                            <p:childTnLst>
                              <p:par>
                                <p:cTn id="37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4" dur="100"/>
                                        <p:tgtEl>
                                          <p:spTgt spid="2">
                                            <p:graphicEl>
                                              <a:chart seriesIdx="-4" categoryIdx="9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5" fill="hold">
                            <p:stCondLst>
                              <p:cond delay="94400"/>
                            </p:stCondLst>
                            <p:childTnLst>
                              <p:par>
                                <p:cTn id="37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8" dur="100"/>
                                        <p:tgtEl>
                                          <p:spTgt spid="2">
                                            <p:graphicEl>
                                              <a:chart seriesIdx="-4" categoryIdx="9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9" fill="hold">
                            <p:stCondLst>
                              <p:cond delay="94500"/>
                            </p:stCondLst>
                            <p:childTnLst>
                              <p:par>
                                <p:cTn id="37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2" dur="100"/>
                                        <p:tgtEl>
                                          <p:spTgt spid="2">
                                            <p:graphicEl>
                                              <a:chart seriesIdx="-4" categoryIdx="9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3" fill="hold">
                            <p:stCondLst>
                              <p:cond delay="94600"/>
                            </p:stCondLst>
                            <p:childTnLst>
                              <p:par>
                                <p:cTn id="37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96" dur="100"/>
                                        <p:tgtEl>
                                          <p:spTgt spid="2">
                                            <p:graphicEl>
                                              <a:chart seriesIdx="-4" categoryIdx="9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97" fill="hold">
                            <p:stCondLst>
                              <p:cond delay="94700"/>
                            </p:stCondLst>
                            <p:childTnLst>
                              <p:par>
                                <p:cTn id="3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0" dur="100"/>
                                        <p:tgtEl>
                                          <p:spTgt spid="2">
                                            <p:graphicEl>
                                              <a:chart seriesIdx="-4" categoryIdx="9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1" fill="hold">
                            <p:stCondLst>
                              <p:cond delay="94800"/>
                            </p:stCondLst>
                            <p:childTnLst>
                              <p:par>
                                <p:cTn id="38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4" dur="100"/>
                                        <p:tgtEl>
                                          <p:spTgt spid="2">
                                            <p:graphicEl>
                                              <a:chart seriesIdx="-4" categoryIdx="9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5" fill="hold">
                            <p:stCondLst>
                              <p:cond delay="94900"/>
                            </p:stCondLst>
                            <p:childTnLst>
                              <p:par>
                                <p:cTn id="38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8" dur="100"/>
                                        <p:tgtEl>
                                          <p:spTgt spid="2">
                                            <p:graphicEl>
                                              <a:chart seriesIdx="-4" categoryIdx="9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9" fill="hold">
                            <p:stCondLst>
                              <p:cond delay="95000"/>
                            </p:stCondLst>
                            <p:childTnLst>
                              <p:par>
                                <p:cTn id="38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2" dur="100"/>
                                        <p:tgtEl>
                                          <p:spTgt spid="2">
                                            <p:graphicEl>
                                              <a:chart seriesIdx="-4" categoryIdx="9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3" fill="hold">
                            <p:stCondLst>
                              <p:cond delay="95100"/>
                            </p:stCondLst>
                            <p:childTnLst>
                              <p:par>
                                <p:cTn id="38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16" dur="100"/>
                                        <p:tgtEl>
                                          <p:spTgt spid="2">
                                            <p:graphicEl>
                                              <a:chart seriesIdx="-4" categoryIdx="9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7" fill="hold">
                            <p:stCondLst>
                              <p:cond delay="95200"/>
                            </p:stCondLst>
                            <p:childTnLst>
                              <p:par>
                                <p:cTn id="38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0" dur="100"/>
                                        <p:tgtEl>
                                          <p:spTgt spid="2">
                                            <p:graphicEl>
                                              <a:chart seriesIdx="-4" categoryIdx="9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1" fill="hold">
                            <p:stCondLst>
                              <p:cond delay="95300"/>
                            </p:stCondLst>
                            <p:childTnLst>
                              <p:par>
                                <p:cTn id="38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4" dur="100"/>
                                        <p:tgtEl>
                                          <p:spTgt spid="2">
                                            <p:graphicEl>
                                              <a:chart seriesIdx="-4" categoryIdx="9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5" fill="hold">
                            <p:stCondLst>
                              <p:cond delay="95400"/>
                            </p:stCondLst>
                            <p:childTnLst>
                              <p:par>
                                <p:cTn id="38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8" dur="100"/>
                                        <p:tgtEl>
                                          <p:spTgt spid="2">
                                            <p:graphicEl>
                                              <a:chart seriesIdx="-4" categoryIdx="9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2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8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2" dur="100"/>
                                        <p:tgtEl>
                                          <p:spTgt spid="2">
                                            <p:graphicEl>
                                              <a:chart seriesIdx="-4" categoryIdx="9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3" fill="hold">
                            <p:stCondLst>
                              <p:cond delay="95600"/>
                            </p:stCondLst>
                            <p:childTnLst>
                              <p:par>
                                <p:cTn id="38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6" dur="100"/>
                                        <p:tgtEl>
                                          <p:spTgt spid="2">
                                            <p:graphicEl>
                                              <a:chart seriesIdx="-4" categoryIdx="9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7" fill="hold">
                            <p:stCondLst>
                              <p:cond delay="95700"/>
                            </p:stCondLst>
                            <p:childTnLst>
                              <p:par>
                                <p:cTn id="38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0" dur="100"/>
                                        <p:tgtEl>
                                          <p:spTgt spid="2">
                                            <p:graphicEl>
                                              <a:chart seriesIdx="-4" categoryIdx="9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1" fill="hold">
                            <p:stCondLst>
                              <p:cond delay="95800"/>
                            </p:stCondLst>
                            <p:childTnLst>
                              <p:par>
                                <p:cTn id="3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4" dur="100"/>
                                        <p:tgtEl>
                                          <p:spTgt spid="2">
                                            <p:graphicEl>
                                              <a:chart seriesIdx="-4" categoryIdx="9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5" fill="hold">
                            <p:stCondLst>
                              <p:cond delay="95900"/>
                            </p:stCondLst>
                            <p:childTnLst>
                              <p:par>
                                <p:cTn id="38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8" dur="100"/>
                                        <p:tgtEl>
                                          <p:spTgt spid="2">
                                            <p:graphicEl>
                                              <a:chart seriesIdx="-4" categoryIdx="9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9" fill="hold">
                            <p:stCondLst>
                              <p:cond delay="96000"/>
                            </p:stCondLst>
                            <p:childTnLst>
                              <p:par>
                                <p:cTn id="3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2" dur="100"/>
                                        <p:tgtEl>
                                          <p:spTgt spid="2">
                                            <p:graphicEl>
                                              <a:chart seriesIdx="-4" categoryIdx="9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3" fill="hold">
                            <p:stCondLst>
                              <p:cond delay="96100"/>
                            </p:stCondLst>
                            <p:childTnLst>
                              <p:par>
                                <p:cTn id="3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6" dur="100"/>
                                        <p:tgtEl>
                                          <p:spTgt spid="2">
                                            <p:graphicEl>
                                              <a:chart seriesIdx="-4" categoryIdx="9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57" fill="hold">
                            <p:stCondLst>
                              <p:cond delay="96200"/>
                            </p:stCondLst>
                            <p:childTnLst>
                              <p:par>
                                <p:cTn id="38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0" dur="100"/>
                                        <p:tgtEl>
                                          <p:spTgt spid="2">
                                            <p:graphicEl>
                                              <a:chart seriesIdx="-4" categoryIdx="9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1" fill="hold">
                            <p:stCondLst>
                              <p:cond delay="96300"/>
                            </p:stCondLst>
                            <p:childTnLst>
                              <p:par>
                                <p:cTn id="38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4" dur="100"/>
                                        <p:tgtEl>
                                          <p:spTgt spid="2">
                                            <p:graphicEl>
                                              <a:chart seriesIdx="-4" categoryIdx="9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5" fill="hold">
                            <p:stCondLst>
                              <p:cond delay="96400"/>
                            </p:stCondLst>
                            <p:childTnLst>
                              <p:par>
                                <p:cTn id="38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8" dur="100"/>
                                        <p:tgtEl>
                                          <p:spTgt spid="2">
                                            <p:graphicEl>
                                              <a:chart seriesIdx="-4" categoryIdx="9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2" dur="100"/>
                                        <p:tgtEl>
                                          <p:spTgt spid="2">
                                            <p:graphicEl>
                                              <a:chart seriesIdx="-4" categoryIdx="9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3" fill="hold">
                            <p:stCondLst>
                              <p:cond delay="96600"/>
                            </p:stCondLst>
                            <p:childTnLst>
                              <p:par>
                                <p:cTn id="38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6" dur="100"/>
                                        <p:tgtEl>
                                          <p:spTgt spid="2">
                                            <p:graphicEl>
                                              <a:chart seriesIdx="-4" categoryIdx="9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7" fill="hold">
                            <p:stCondLst>
                              <p:cond delay="96700"/>
                            </p:stCondLst>
                            <p:childTnLst>
                              <p:par>
                                <p:cTn id="38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0" dur="100"/>
                                        <p:tgtEl>
                                          <p:spTgt spid="2">
                                            <p:graphicEl>
                                              <a:chart seriesIdx="-4" categoryIdx="9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1" fill="hold">
                            <p:stCondLst>
                              <p:cond delay="96800"/>
                            </p:stCondLst>
                            <p:childTnLst>
                              <p:par>
                                <p:cTn id="38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4" dur="100"/>
                                        <p:tgtEl>
                                          <p:spTgt spid="2">
                                            <p:graphicEl>
                                              <a:chart seriesIdx="-4" categoryIdx="9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5" fill="hold">
                            <p:stCondLst>
                              <p:cond delay="96900"/>
                            </p:stCondLst>
                            <p:childTnLst>
                              <p:par>
                                <p:cTn id="3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8" dur="100"/>
                                        <p:tgtEl>
                                          <p:spTgt spid="2">
                                            <p:graphicEl>
                                              <a:chart seriesIdx="-4" categoryIdx="9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89" fill="hold">
                            <p:stCondLst>
                              <p:cond delay="97000"/>
                            </p:stCondLst>
                            <p:childTnLst>
                              <p:par>
                                <p:cTn id="38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2" dur="100"/>
                                        <p:tgtEl>
                                          <p:spTgt spid="2">
                                            <p:graphicEl>
                                              <a:chart seriesIdx="-4" categoryIdx="9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3" fill="hold">
                            <p:stCondLst>
                              <p:cond delay="97100"/>
                            </p:stCondLst>
                            <p:childTnLst>
                              <p:par>
                                <p:cTn id="3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6" dur="100"/>
                                        <p:tgtEl>
                                          <p:spTgt spid="2">
                                            <p:graphicEl>
                                              <a:chart seriesIdx="-4" categoryIdx="9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7" fill="hold">
                            <p:stCondLst>
                              <p:cond delay="97200"/>
                            </p:stCondLst>
                            <p:childTnLst>
                              <p:par>
                                <p:cTn id="38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0" dur="100"/>
                                        <p:tgtEl>
                                          <p:spTgt spid="2">
                                            <p:graphicEl>
                                              <a:chart seriesIdx="-4" categoryIdx="9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1" fill="hold">
                            <p:stCondLst>
                              <p:cond delay="97300"/>
                            </p:stCondLst>
                            <p:childTnLst>
                              <p:par>
                                <p:cTn id="3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4" dur="100"/>
                                        <p:tgtEl>
                                          <p:spTgt spid="2">
                                            <p:graphicEl>
                                              <a:chart seriesIdx="-4" categoryIdx="9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5" fill="hold">
                            <p:stCondLst>
                              <p:cond delay="97400"/>
                            </p:stCondLst>
                            <p:childTnLst>
                              <p:par>
                                <p:cTn id="39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8" dur="100"/>
                                        <p:tgtEl>
                                          <p:spTgt spid="2">
                                            <p:graphicEl>
                                              <a:chart seriesIdx="-4" categoryIdx="9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9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2" dur="100"/>
                                        <p:tgtEl>
                                          <p:spTgt spid="2">
                                            <p:graphicEl>
                                              <a:chart seriesIdx="-4" categoryIdx="9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3" fill="hold">
                            <p:stCondLst>
                              <p:cond delay="97600"/>
                            </p:stCondLst>
                            <p:childTnLst>
                              <p:par>
                                <p:cTn id="39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6" dur="100"/>
                                        <p:tgtEl>
                                          <p:spTgt spid="2">
                                            <p:graphicEl>
                                              <a:chart seriesIdx="-4" categoryIdx="9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7" fill="hold">
                            <p:stCondLst>
                              <p:cond delay="97700"/>
                            </p:stCondLst>
                            <p:childTnLst>
                              <p:par>
                                <p:cTn id="39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0" dur="100"/>
                                        <p:tgtEl>
                                          <p:spTgt spid="2">
                                            <p:graphicEl>
                                              <a:chart seriesIdx="-4" categoryIdx="9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1" fill="hold">
                            <p:stCondLst>
                              <p:cond delay="97800"/>
                            </p:stCondLst>
                            <p:childTnLst>
                              <p:par>
                                <p:cTn id="39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4" dur="100"/>
                                        <p:tgtEl>
                                          <p:spTgt spid="2">
                                            <p:graphicEl>
                                              <a:chart seriesIdx="-4" categoryIdx="9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5" fill="hold">
                            <p:stCondLst>
                              <p:cond delay="97900"/>
                            </p:stCondLst>
                            <p:childTnLst>
                              <p:par>
                                <p:cTn id="39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8" dur="100"/>
                                        <p:tgtEl>
                                          <p:spTgt spid="2">
                                            <p:graphicEl>
                                              <a:chart seriesIdx="-4" categoryIdx="9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9" fill="hold">
                            <p:stCondLst>
                              <p:cond delay="98000"/>
                            </p:stCondLst>
                            <p:childTnLst>
                              <p:par>
                                <p:cTn id="39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2" dur="100"/>
                                        <p:tgtEl>
                                          <p:spTgt spid="2">
                                            <p:graphicEl>
                                              <a:chart seriesIdx="-4" categoryIdx="9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3" fill="hold">
                            <p:stCondLst>
                              <p:cond delay="98100"/>
                            </p:stCondLst>
                            <p:childTnLst>
                              <p:par>
                                <p:cTn id="39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6" dur="100"/>
                                        <p:tgtEl>
                                          <p:spTgt spid="2">
                                            <p:graphicEl>
                                              <a:chart seriesIdx="-4" categoryIdx="9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7" fill="hold">
                            <p:stCondLst>
                              <p:cond delay="98200"/>
                            </p:stCondLst>
                            <p:childTnLst>
                              <p:par>
                                <p:cTn id="3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0" dur="100"/>
                                        <p:tgtEl>
                                          <p:spTgt spid="2">
                                            <p:graphicEl>
                                              <a:chart seriesIdx="-4" categoryIdx="9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1" fill="hold">
                            <p:stCondLst>
                              <p:cond delay="98300"/>
                            </p:stCondLst>
                            <p:childTnLst>
                              <p:par>
                                <p:cTn id="39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4" dur="100"/>
                                        <p:tgtEl>
                                          <p:spTgt spid="2">
                                            <p:graphicEl>
                                              <a:chart seriesIdx="-4" categoryIdx="9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5" fill="hold">
                            <p:stCondLst>
                              <p:cond delay="98400"/>
                            </p:stCondLst>
                            <p:childTnLst>
                              <p:par>
                                <p:cTn id="39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8" dur="100"/>
                                        <p:tgtEl>
                                          <p:spTgt spid="2">
                                            <p:graphicEl>
                                              <a:chart seriesIdx="-4" categoryIdx="9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49" fill="hold">
                            <p:stCondLst>
                              <p:cond delay="98500"/>
                            </p:stCondLst>
                            <p:childTnLst>
                              <p:par>
                                <p:cTn id="39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2" dur="100"/>
                                        <p:tgtEl>
                                          <p:spTgt spid="2">
                                            <p:graphicEl>
                                              <a:chart seriesIdx="-4" categoryIdx="9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3" fill="hold">
                            <p:stCondLst>
                              <p:cond delay="98600"/>
                            </p:stCondLst>
                            <p:childTnLst>
                              <p:par>
                                <p:cTn id="3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6" dur="100"/>
                                        <p:tgtEl>
                                          <p:spTgt spid="2">
                                            <p:graphicEl>
                                              <a:chart seriesIdx="-4" categoryIdx="9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7" fill="hold">
                            <p:stCondLst>
                              <p:cond delay="98700"/>
                            </p:stCondLst>
                            <p:childTnLst>
                              <p:par>
                                <p:cTn id="39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0" dur="100"/>
                                        <p:tgtEl>
                                          <p:spTgt spid="2">
                                            <p:graphicEl>
                                              <a:chart seriesIdx="-4" categoryIdx="9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1" fill="hold">
                            <p:stCondLst>
                              <p:cond delay="98800"/>
                            </p:stCondLst>
                            <p:childTnLst>
                              <p:par>
                                <p:cTn id="39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4" dur="100"/>
                                        <p:tgtEl>
                                          <p:spTgt spid="2">
                                            <p:graphicEl>
                                              <a:chart seriesIdx="-4" categoryIdx="9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5" fill="hold">
                            <p:stCondLst>
                              <p:cond delay="98900"/>
                            </p:stCondLst>
                            <p:childTnLst>
                              <p:par>
                                <p:cTn id="39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8" dur="100"/>
                                        <p:tgtEl>
                                          <p:spTgt spid="2">
                                            <p:graphicEl>
                                              <a:chart seriesIdx="-4" categoryIdx="9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9" fill="hold">
                            <p:stCondLst>
                              <p:cond delay="99000"/>
                            </p:stCondLst>
                            <p:childTnLst>
                              <p:par>
                                <p:cTn id="39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2" dur="100"/>
                                        <p:tgtEl>
                                          <p:spTgt spid="2">
                                            <p:graphicEl>
                                              <a:chart seriesIdx="-4" categoryIdx="9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3" fill="hold">
                            <p:stCondLst>
                              <p:cond delay="99100"/>
                            </p:stCondLst>
                            <p:childTnLst>
                              <p:par>
                                <p:cTn id="39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6" dur="100"/>
                                        <p:tgtEl>
                                          <p:spTgt spid="2">
                                            <p:graphicEl>
                                              <a:chart seriesIdx="-4" categoryIdx="9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77" fill="hold">
                            <p:stCondLst>
                              <p:cond delay="99200"/>
                            </p:stCondLst>
                            <p:childTnLst>
                              <p:par>
                                <p:cTn id="39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0" dur="100"/>
                                        <p:tgtEl>
                                          <p:spTgt spid="2">
                                            <p:graphicEl>
                                              <a:chart seriesIdx="-4" categoryIdx="9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1" fill="hold">
                            <p:stCondLst>
                              <p:cond delay="99300"/>
                            </p:stCondLst>
                            <p:childTnLst>
                              <p:par>
                                <p:cTn id="39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4" dur="100"/>
                                        <p:tgtEl>
                                          <p:spTgt spid="2">
                                            <p:graphicEl>
                                              <a:chart seriesIdx="-4" categoryIdx="9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5" fill="hold">
                            <p:stCondLst>
                              <p:cond delay="99400"/>
                            </p:stCondLst>
                            <p:childTnLst>
                              <p:par>
                                <p:cTn id="39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8" dur="100"/>
                                        <p:tgtEl>
                                          <p:spTgt spid="2">
                                            <p:graphicEl>
                                              <a:chart seriesIdx="-4" categoryIdx="9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2" dur="100"/>
                                        <p:tgtEl>
                                          <p:spTgt spid="2">
                                            <p:graphicEl>
                                              <a:chart seriesIdx="-4" categoryIdx="9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3" fill="hold">
                            <p:stCondLst>
                              <p:cond delay="99600"/>
                            </p:stCondLst>
                            <p:childTnLst>
                              <p:par>
                                <p:cTn id="39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6" dur="100"/>
                                        <p:tgtEl>
                                          <p:spTgt spid="2">
                                            <p:graphicEl>
                                              <a:chart seriesIdx="-4" categoryIdx="9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7" fill="hold">
                            <p:stCondLst>
                              <p:cond delay="99700"/>
                            </p:stCondLst>
                            <p:childTnLst>
                              <p:par>
                                <p:cTn id="39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0" dur="100"/>
                                        <p:tgtEl>
                                          <p:spTgt spid="2">
                                            <p:graphicEl>
                                              <a:chart seriesIdx="-4" categoryIdx="9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1" fill="hold">
                            <p:stCondLst>
                              <p:cond delay="99800"/>
                            </p:stCondLst>
                            <p:childTnLst>
                              <p:par>
                                <p:cTn id="40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4" dur="100"/>
                                        <p:tgtEl>
                                          <p:spTgt spid="2">
                                            <p:graphicEl>
                                              <a:chart seriesIdx="-4" categoryIdx="9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5" fill="hold">
                            <p:stCondLst>
                              <p:cond delay="99900"/>
                            </p:stCondLst>
                            <p:childTnLst>
                              <p:par>
                                <p:cTn id="4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9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8" dur="100"/>
                                        <p:tgtEl>
                                          <p:spTgt spid="2">
                                            <p:graphicEl>
                                              <a:chart seriesIdx="-4" categoryIdx="9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09" fill="hold">
                            <p:stCondLst>
                              <p:cond delay="100000"/>
                            </p:stCondLst>
                            <p:childTnLst>
                              <p:par>
                                <p:cTn id="40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2" dur="100"/>
                                        <p:tgtEl>
                                          <p:spTgt spid="2">
                                            <p:graphicEl>
                                              <a:chart seriesIdx="-4" categoryIdx="10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3" fill="hold">
                            <p:stCondLst>
                              <p:cond delay="100100"/>
                            </p:stCondLst>
                            <p:childTnLst>
                              <p:par>
                                <p:cTn id="40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6" dur="100"/>
                                        <p:tgtEl>
                                          <p:spTgt spid="2">
                                            <p:graphicEl>
                                              <a:chart seriesIdx="-4" categoryIdx="10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7" fill="hold">
                            <p:stCondLst>
                              <p:cond delay="100200"/>
                            </p:stCondLst>
                            <p:childTnLst>
                              <p:par>
                                <p:cTn id="40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0" dur="100"/>
                                        <p:tgtEl>
                                          <p:spTgt spid="2">
                                            <p:graphicEl>
                                              <a:chart seriesIdx="-4" categoryIdx="10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1" fill="hold">
                            <p:stCondLst>
                              <p:cond delay="100300"/>
                            </p:stCondLst>
                            <p:childTnLst>
                              <p:par>
                                <p:cTn id="40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4" dur="100"/>
                                        <p:tgtEl>
                                          <p:spTgt spid="2">
                                            <p:graphicEl>
                                              <a:chart seriesIdx="-4" categoryIdx="10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5" fill="hold">
                            <p:stCondLst>
                              <p:cond delay="100400"/>
                            </p:stCondLst>
                            <p:childTnLst>
                              <p:par>
                                <p:cTn id="40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8" dur="100"/>
                                        <p:tgtEl>
                                          <p:spTgt spid="2">
                                            <p:graphicEl>
                                              <a:chart seriesIdx="-4" categoryIdx="10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9" fill="hold">
                            <p:stCondLst>
                              <p:cond delay="100500"/>
                            </p:stCondLst>
                            <p:childTnLst>
                              <p:par>
                                <p:cTn id="40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2" dur="100"/>
                                        <p:tgtEl>
                                          <p:spTgt spid="2">
                                            <p:graphicEl>
                                              <a:chart seriesIdx="-4" categoryIdx="10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3" fill="hold">
                            <p:stCondLst>
                              <p:cond delay="100600"/>
                            </p:stCondLst>
                            <p:childTnLst>
                              <p:par>
                                <p:cTn id="40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6" dur="100"/>
                                        <p:tgtEl>
                                          <p:spTgt spid="2">
                                            <p:graphicEl>
                                              <a:chart seriesIdx="-4" categoryIdx="10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7" fill="hold">
                            <p:stCondLst>
                              <p:cond delay="100700"/>
                            </p:stCondLst>
                            <p:childTnLst>
                              <p:par>
                                <p:cTn id="40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0" dur="100"/>
                                        <p:tgtEl>
                                          <p:spTgt spid="2">
                                            <p:graphicEl>
                                              <a:chart seriesIdx="-4" categoryIdx="10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1" fill="hold">
                            <p:stCondLst>
                              <p:cond delay="100800"/>
                            </p:stCondLst>
                            <p:childTnLst>
                              <p:par>
                                <p:cTn id="4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4" dur="100"/>
                                        <p:tgtEl>
                                          <p:spTgt spid="2">
                                            <p:graphicEl>
                                              <a:chart seriesIdx="-4" categoryIdx="10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5" fill="hold">
                            <p:stCondLst>
                              <p:cond delay="100900"/>
                            </p:stCondLst>
                            <p:childTnLst>
                              <p:par>
                                <p:cTn id="40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8" dur="100"/>
                                        <p:tgtEl>
                                          <p:spTgt spid="2">
                                            <p:graphicEl>
                                              <a:chart seriesIdx="-4" categoryIdx="10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9" fill="hold">
                            <p:stCondLst>
                              <p:cond delay="101000"/>
                            </p:stCondLst>
                            <p:childTnLst>
                              <p:par>
                                <p:cTn id="40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2" dur="100"/>
                                        <p:tgtEl>
                                          <p:spTgt spid="2">
                                            <p:graphicEl>
                                              <a:chart seriesIdx="-4" categoryIdx="10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3" fill="hold">
                            <p:stCondLst>
                              <p:cond delay="101100"/>
                            </p:stCondLst>
                            <p:childTnLst>
                              <p:par>
                                <p:cTn id="40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6" dur="100"/>
                                        <p:tgtEl>
                                          <p:spTgt spid="2">
                                            <p:graphicEl>
                                              <a:chart seriesIdx="-4" categoryIdx="10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7" fill="hold">
                            <p:stCondLst>
                              <p:cond delay="101200"/>
                            </p:stCondLst>
                            <p:childTnLst>
                              <p:par>
                                <p:cTn id="4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0" dur="100"/>
                                        <p:tgtEl>
                                          <p:spTgt spid="2">
                                            <p:graphicEl>
                                              <a:chart seriesIdx="-4" categoryIdx="10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1" fill="hold">
                            <p:stCondLst>
                              <p:cond delay="101300"/>
                            </p:stCondLst>
                            <p:childTnLst>
                              <p:par>
                                <p:cTn id="40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4" dur="100"/>
                                        <p:tgtEl>
                                          <p:spTgt spid="2">
                                            <p:graphicEl>
                                              <a:chart seriesIdx="-4" categoryIdx="10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5" fill="hold">
                            <p:stCondLst>
                              <p:cond delay="101400"/>
                            </p:stCondLst>
                            <p:childTnLst>
                              <p:par>
                                <p:cTn id="40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8" dur="100"/>
                                        <p:tgtEl>
                                          <p:spTgt spid="2">
                                            <p:graphicEl>
                                              <a:chart seriesIdx="-4" categoryIdx="10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69" fill="hold">
                            <p:stCondLst>
                              <p:cond delay="101500"/>
                            </p:stCondLst>
                            <p:childTnLst>
                              <p:par>
                                <p:cTn id="40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2" dur="100"/>
                                        <p:tgtEl>
                                          <p:spTgt spid="2">
                                            <p:graphicEl>
                                              <a:chart seriesIdx="-4" categoryIdx="10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3" fill="hold">
                            <p:stCondLst>
                              <p:cond delay="101600"/>
                            </p:stCondLst>
                            <p:childTnLst>
                              <p:par>
                                <p:cTn id="40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6" dur="100"/>
                                        <p:tgtEl>
                                          <p:spTgt spid="2">
                                            <p:graphicEl>
                                              <a:chart seriesIdx="-4" categoryIdx="10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7" fill="hold">
                            <p:stCondLst>
                              <p:cond delay="101700"/>
                            </p:stCondLst>
                            <p:childTnLst>
                              <p:par>
                                <p:cTn id="40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0" dur="100"/>
                                        <p:tgtEl>
                                          <p:spTgt spid="2">
                                            <p:graphicEl>
                                              <a:chart seriesIdx="-4" categoryIdx="10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1" fill="hold">
                            <p:stCondLst>
                              <p:cond delay="101800"/>
                            </p:stCondLst>
                            <p:childTnLst>
                              <p:par>
                                <p:cTn id="40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4" dur="100"/>
                                        <p:tgtEl>
                                          <p:spTgt spid="2">
                                            <p:graphicEl>
                                              <a:chart seriesIdx="-4" categoryIdx="10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5" fill="hold">
                            <p:stCondLst>
                              <p:cond delay="101900"/>
                            </p:stCondLst>
                            <p:childTnLst>
                              <p:par>
                                <p:cTn id="40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8" dur="100"/>
                                        <p:tgtEl>
                                          <p:spTgt spid="2">
                                            <p:graphicEl>
                                              <a:chart seriesIdx="-4" categoryIdx="10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9" fill="hold">
                            <p:stCondLst>
                              <p:cond delay="102000"/>
                            </p:stCondLst>
                            <p:childTnLst>
                              <p:par>
                                <p:cTn id="40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2" dur="100"/>
                                        <p:tgtEl>
                                          <p:spTgt spid="2">
                                            <p:graphicEl>
                                              <a:chart seriesIdx="-4" categoryIdx="10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3" fill="hold">
                            <p:stCondLst>
                              <p:cond delay="102100"/>
                            </p:stCondLst>
                            <p:childTnLst>
                              <p:par>
                                <p:cTn id="4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6" dur="100"/>
                                        <p:tgtEl>
                                          <p:spTgt spid="2">
                                            <p:graphicEl>
                                              <a:chart seriesIdx="-4" categoryIdx="10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97" fill="hold">
                            <p:stCondLst>
                              <p:cond delay="102200"/>
                            </p:stCondLst>
                            <p:childTnLst>
                              <p:par>
                                <p:cTn id="40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0" dur="100"/>
                                        <p:tgtEl>
                                          <p:spTgt spid="2">
                                            <p:graphicEl>
                                              <a:chart seriesIdx="-4" categoryIdx="10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1" fill="hold">
                            <p:stCondLst>
                              <p:cond delay="102300"/>
                            </p:stCondLst>
                            <p:childTnLst>
                              <p:par>
                                <p:cTn id="4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4" dur="100"/>
                                        <p:tgtEl>
                                          <p:spTgt spid="2">
                                            <p:graphicEl>
                                              <a:chart seriesIdx="-4" categoryIdx="10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5" fill="hold">
                            <p:stCondLst>
                              <p:cond delay="102400"/>
                            </p:stCondLst>
                            <p:childTnLst>
                              <p:par>
                                <p:cTn id="4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8" dur="100"/>
                                        <p:tgtEl>
                                          <p:spTgt spid="2">
                                            <p:graphicEl>
                                              <a:chart seriesIdx="-4" categoryIdx="10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9" fill="hold">
                            <p:stCondLst>
                              <p:cond delay="102500"/>
                            </p:stCondLst>
                            <p:childTnLst>
                              <p:par>
                                <p:cTn id="4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2" dur="100"/>
                                        <p:tgtEl>
                                          <p:spTgt spid="2">
                                            <p:graphicEl>
                                              <a:chart seriesIdx="-4" categoryIdx="10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3" fill="hold">
                            <p:stCondLst>
                              <p:cond delay="102600"/>
                            </p:stCondLst>
                            <p:childTnLst>
                              <p:par>
                                <p:cTn id="4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16" dur="100"/>
                                        <p:tgtEl>
                                          <p:spTgt spid="2">
                                            <p:graphicEl>
                                              <a:chart seriesIdx="-4" categoryIdx="10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7" fill="hold">
                            <p:stCondLst>
                              <p:cond delay="102700"/>
                            </p:stCondLst>
                            <p:childTnLst>
                              <p:par>
                                <p:cTn id="4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0" dur="100"/>
                                        <p:tgtEl>
                                          <p:spTgt spid="2">
                                            <p:graphicEl>
                                              <a:chart seriesIdx="-4" categoryIdx="10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1" fill="hold">
                            <p:stCondLst>
                              <p:cond delay="102800"/>
                            </p:stCondLst>
                            <p:childTnLst>
                              <p:par>
                                <p:cTn id="4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4" dur="100"/>
                                        <p:tgtEl>
                                          <p:spTgt spid="2">
                                            <p:graphicEl>
                                              <a:chart seriesIdx="-4" categoryIdx="10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5" fill="hold">
                            <p:stCondLst>
                              <p:cond delay="102900"/>
                            </p:stCondLst>
                            <p:childTnLst>
                              <p:par>
                                <p:cTn id="4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8" dur="100"/>
                                        <p:tgtEl>
                                          <p:spTgt spid="2">
                                            <p:graphicEl>
                                              <a:chart seriesIdx="-4" categoryIdx="10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29" fill="hold">
                            <p:stCondLst>
                              <p:cond delay="103000"/>
                            </p:stCondLst>
                            <p:childTnLst>
                              <p:par>
                                <p:cTn id="4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2" dur="100"/>
                                        <p:tgtEl>
                                          <p:spTgt spid="2">
                                            <p:graphicEl>
                                              <a:chart seriesIdx="-4" categoryIdx="10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3" fill="hold">
                            <p:stCondLst>
                              <p:cond delay="103100"/>
                            </p:stCondLst>
                            <p:childTnLst>
                              <p:par>
                                <p:cTn id="4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6" dur="100"/>
                                        <p:tgtEl>
                                          <p:spTgt spid="2">
                                            <p:graphicEl>
                                              <a:chart seriesIdx="-4" categoryIdx="10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7" fill="hold">
                            <p:stCondLst>
                              <p:cond delay="103200"/>
                            </p:stCondLst>
                            <p:childTnLst>
                              <p:par>
                                <p:cTn id="4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0" dur="100"/>
                                        <p:tgtEl>
                                          <p:spTgt spid="2">
                                            <p:graphicEl>
                                              <a:chart seriesIdx="-4" categoryIdx="10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1" fill="hold">
                            <p:stCondLst>
                              <p:cond delay="103300"/>
                            </p:stCondLst>
                            <p:childTnLst>
                              <p:par>
                                <p:cTn id="4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4" dur="100"/>
                                        <p:tgtEl>
                                          <p:spTgt spid="2">
                                            <p:graphicEl>
                                              <a:chart seriesIdx="-4" categoryIdx="10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5" fill="hold">
                            <p:stCondLst>
                              <p:cond delay="103400"/>
                            </p:stCondLst>
                            <p:childTnLst>
                              <p:par>
                                <p:cTn id="4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8" dur="100"/>
                                        <p:tgtEl>
                                          <p:spTgt spid="2">
                                            <p:graphicEl>
                                              <a:chart seriesIdx="-4" categoryIdx="10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4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2" dur="100"/>
                                        <p:tgtEl>
                                          <p:spTgt spid="2">
                                            <p:graphicEl>
                                              <a:chart seriesIdx="-4" categoryIdx="10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3" fill="hold">
                            <p:stCondLst>
                              <p:cond delay="103600"/>
                            </p:stCondLst>
                            <p:childTnLst>
                              <p:par>
                                <p:cTn id="4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56" dur="100"/>
                                        <p:tgtEl>
                                          <p:spTgt spid="2">
                                            <p:graphicEl>
                                              <a:chart seriesIdx="-4" categoryIdx="10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7" fill="hold">
                            <p:stCondLst>
                              <p:cond delay="103700"/>
                            </p:stCondLst>
                            <p:childTnLst>
                              <p:par>
                                <p:cTn id="4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0" dur="100"/>
                                        <p:tgtEl>
                                          <p:spTgt spid="2">
                                            <p:graphicEl>
                                              <a:chart seriesIdx="-4" categoryIdx="10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1" fill="hold">
                            <p:stCondLst>
                              <p:cond delay="103800"/>
                            </p:stCondLst>
                            <p:childTnLst>
                              <p:par>
                                <p:cTn id="4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4" dur="100"/>
                                        <p:tgtEl>
                                          <p:spTgt spid="2">
                                            <p:graphicEl>
                                              <a:chart seriesIdx="-4" categoryIdx="10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5" fill="hold">
                            <p:stCondLst>
                              <p:cond delay="103900"/>
                            </p:stCondLst>
                            <p:childTnLst>
                              <p:par>
                                <p:cTn id="4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8" dur="100"/>
                                        <p:tgtEl>
                                          <p:spTgt spid="2">
                                            <p:graphicEl>
                                              <a:chart seriesIdx="-4" categoryIdx="10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9" fill="hold">
                            <p:stCondLst>
                              <p:cond delay="104000"/>
                            </p:stCondLst>
                            <p:childTnLst>
                              <p:par>
                                <p:cTn id="4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2" dur="100"/>
                                        <p:tgtEl>
                                          <p:spTgt spid="2">
                                            <p:graphicEl>
                                              <a:chart seriesIdx="-4" categoryIdx="10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3" fill="hold">
                            <p:stCondLst>
                              <p:cond delay="104100"/>
                            </p:stCondLst>
                            <p:childTnLst>
                              <p:par>
                                <p:cTn id="4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76" dur="100"/>
                                        <p:tgtEl>
                                          <p:spTgt spid="2">
                                            <p:graphicEl>
                                              <a:chart seriesIdx="-4" categoryIdx="10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7" fill="hold">
                            <p:stCondLst>
                              <p:cond delay="104200"/>
                            </p:stCondLst>
                            <p:childTnLst>
                              <p:par>
                                <p:cTn id="4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0" dur="100"/>
                                        <p:tgtEl>
                                          <p:spTgt spid="2">
                                            <p:graphicEl>
                                              <a:chart seriesIdx="-4" categoryIdx="10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1" fill="hold">
                            <p:stCondLst>
                              <p:cond delay="104300"/>
                            </p:stCondLst>
                            <p:childTnLst>
                              <p:par>
                                <p:cTn id="4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4" dur="100"/>
                                        <p:tgtEl>
                                          <p:spTgt spid="2">
                                            <p:graphicEl>
                                              <a:chart seriesIdx="-4" categoryIdx="10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5" fill="hold">
                            <p:stCondLst>
                              <p:cond delay="104400"/>
                            </p:stCondLst>
                            <p:childTnLst>
                              <p:par>
                                <p:cTn id="4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8" dur="100"/>
                                        <p:tgtEl>
                                          <p:spTgt spid="2">
                                            <p:graphicEl>
                                              <a:chart seriesIdx="-4" categoryIdx="10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89" fill="hold">
                            <p:stCondLst>
                              <p:cond delay="104500"/>
                            </p:stCondLst>
                            <p:childTnLst>
                              <p:par>
                                <p:cTn id="4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2" dur="100"/>
                                        <p:tgtEl>
                                          <p:spTgt spid="2">
                                            <p:graphicEl>
                                              <a:chart seriesIdx="-4" categoryIdx="10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3" fill="hold">
                            <p:stCondLst>
                              <p:cond delay="104600"/>
                            </p:stCondLst>
                            <p:childTnLst>
                              <p:par>
                                <p:cTn id="4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6" dur="100"/>
                                        <p:tgtEl>
                                          <p:spTgt spid="2">
                                            <p:graphicEl>
                                              <a:chart seriesIdx="-4" categoryIdx="10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7" fill="hold">
                            <p:stCondLst>
                              <p:cond delay="104700"/>
                            </p:stCondLst>
                            <p:childTnLst>
                              <p:par>
                                <p:cTn id="4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0" dur="100"/>
                                        <p:tgtEl>
                                          <p:spTgt spid="2">
                                            <p:graphicEl>
                                              <a:chart seriesIdx="-4" categoryIdx="10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1" fill="hold">
                            <p:stCondLst>
                              <p:cond delay="104800"/>
                            </p:stCondLst>
                            <p:childTnLst>
                              <p:par>
                                <p:cTn id="4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4" dur="100"/>
                                        <p:tgtEl>
                                          <p:spTgt spid="2">
                                            <p:graphicEl>
                                              <a:chart seriesIdx="-4" categoryIdx="10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5" fill="hold">
                            <p:stCondLst>
                              <p:cond delay="104900"/>
                            </p:stCondLst>
                            <p:childTnLst>
                              <p:par>
                                <p:cTn id="4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08" dur="100"/>
                                        <p:tgtEl>
                                          <p:spTgt spid="2">
                                            <p:graphicEl>
                                              <a:chart seriesIdx="-4" categoryIdx="10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9" fill="hold">
                            <p:stCondLst>
                              <p:cond delay="105000"/>
                            </p:stCondLst>
                            <p:childTnLst>
                              <p:par>
                                <p:cTn id="4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2" dur="100"/>
                                        <p:tgtEl>
                                          <p:spTgt spid="2">
                                            <p:graphicEl>
                                              <a:chart seriesIdx="-4" categoryIdx="10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3" fill="hold">
                            <p:stCondLst>
                              <p:cond delay="105100"/>
                            </p:stCondLst>
                            <p:childTnLst>
                              <p:par>
                                <p:cTn id="4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6" dur="100"/>
                                        <p:tgtEl>
                                          <p:spTgt spid="2">
                                            <p:graphicEl>
                                              <a:chart seriesIdx="-4" categoryIdx="10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17" fill="hold">
                            <p:stCondLst>
                              <p:cond delay="105200"/>
                            </p:stCondLst>
                            <p:childTnLst>
                              <p:par>
                                <p:cTn id="4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0" dur="100"/>
                                        <p:tgtEl>
                                          <p:spTgt spid="2">
                                            <p:graphicEl>
                                              <a:chart seriesIdx="-4" categoryIdx="10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1" fill="hold">
                            <p:stCondLst>
                              <p:cond delay="105300"/>
                            </p:stCondLst>
                            <p:childTnLst>
                              <p:par>
                                <p:cTn id="4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4" dur="100"/>
                                        <p:tgtEl>
                                          <p:spTgt spid="2">
                                            <p:graphicEl>
                                              <a:chart seriesIdx="-4" categoryIdx="10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5" fill="hold">
                            <p:stCondLst>
                              <p:cond delay="105400"/>
                            </p:stCondLst>
                            <p:childTnLst>
                              <p:par>
                                <p:cTn id="4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8" dur="100"/>
                                        <p:tgtEl>
                                          <p:spTgt spid="2">
                                            <p:graphicEl>
                                              <a:chart seriesIdx="-4" categoryIdx="10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4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2" dur="100"/>
                                        <p:tgtEl>
                                          <p:spTgt spid="2">
                                            <p:graphicEl>
                                              <a:chart seriesIdx="-4" categoryIdx="10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3" fill="hold">
                            <p:stCondLst>
                              <p:cond delay="105600"/>
                            </p:stCondLst>
                            <p:childTnLst>
                              <p:par>
                                <p:cTn id="4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6" dur="100"/>
                                        <p:tgtEl>
                                          <p:spTgt spid="2">
                                            <p:graphicEl>
                                              <a:chart seriesIdx="-4" categoryIdx="10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7" fill="hold">
                            <p:stCondLst>
                              <p:cond delay="105700"/>
                            </p:stCondLst>
                            <p:childTnLst>
                              <p:par>
                                <p:cTn id="4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0" dur="100"/>
                                        <p:tgtEl>
                                          <p:spTgt spid="2">
                                            <p:graphicEl>
                                              <a:chart seriesIdx="-4" categoryIdx="10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1" fill="hold">
                            <p:stCondLst>
                              <p:cond delay="105800"/>
                            </p:stCondLst>
                            <p:childTnLst>
                              <p:par>
                                <p:cTn id="4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4" dur="100"/>
                                        <p:tgtEl>
                                          <p:spTgt spid="2">
                                            <p:graphicEl>
                                              <a:chart seriesIdx="-4" categoryIdx="10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5" fill="hold">
                            <p:stCondLst>
                              <p:cond delay="105900"/>
                            </p:stCondLst>
                            <p:childTnLst>
                              <p:par>
                                <p:cTn id="4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48" dur="100"/>
                                        <p:tgtEl>
                                          <p:spTgt spid="2">
                                            <p:graphicEl>
                                              <a:chart seriesIdx="-4" categoryIdx="10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9" fill="hold">
                            <p:stCondLst>
                              <p:cond delay="106000"/>
                            </p:stCondLst>
                            <p:childTnLst>
                              <p:par>
                                <p:cTn id="4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2" dur="100"/>
                                        <p:tgtEl>
                                          <p:spTgt spid="2">
                                            <p:graphicEl>
                                              <a:chart seriesIdx="-4" categoryIdx="10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3" fill="hold">
                            <p:stCondLst>
                              <p:cond delay="106100"/>
                            </p:stCondLst>
                            <p:childTnLst>
                              <p:par>
                                <p:cTn id="4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6" dur="100"/>
                                        <p:tgtEl>
                                          <p:spTgt spid="2">
                                            <p:graphicEl>
                                              <a:chart seriesIdx="-4" categoryIdx="10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7" fill="hold">
                            <p:stCondLst>
                              <p:cond delay="106200"/>
                            </p:stCondLst>
                            <p:childTnLst>
                              <p:par>
                                <p:cTn id="4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0" dur="100"/>
                                        <p:tgtEl>
                                          <p:spTgt spid="2">
                                            <p:graphicEl>
                                              <a:chart seriesIdx="-4" categoryIdx="10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1" fill="hold">
                            <p:stCondLst>
                              <p:cond delay="106300"/>
                            </p:stCondLst>
                            <p:childTnLst>
                              <p:par>
                                <p:cTn id="4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4" dur="100"/>
                                        <p:tgtEl>
                                          <p:spTgt spid="2">
                                            <p:graphicEl>
                                              <a:chart seriesIdx="-4" categoryIdx="10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5" fill="hold">
                            <p:stCondLst>
                              <p:cond delay="106400"/>
                            </p:stCondLst>
                            <p:childTnLst>
                              <p:par>
                                <p:cTn id="4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8" dur="100"/>
                                        <p:tgtEl>
                                          <p:spTgt spid="2">
                                            <p:graphicEl>
                                              <a:chart seriesIdx="-4" categoryIdx="10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4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2" dur="100"/>
                                        <p:tgtEl>
                                          <p:spTgt spid="2">
                                            <p:graphicEl>
                                              <a:chart seriesIdx="-4" categoryIdx="10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3" fill="hold">
                            <p:stCondLst>
                              <p:cond delay="106600"/>
                            </p:stCondLst>
                            <p:childTnLst>
                              <p:par>
                                <p:cTn id="4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6" dur="100"/>
                                        <p:tgtEl>
                                          <p:spTgt spid="2">
                                            <p:graphicEl>
                                              <a:chart seriesIdx="-4" categoryIdx="10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77" fill="hold">
                            <p:stCondLst>
                              <p:cond delay="106700"/>
                            </p:stCondLst>
                            <p:childTnLst>
                              <p:par>
                                <p:cTn id="4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0" dur="100"/>
                                        <p:tgtEl>
                                          <p:spTgt spid="2">
                                            <p:graphicEl>
                                              <a:chart seriesIdx="-4" categoryIdx="10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1" fill="hold">
                            <p:stCondLst>
                              <p:cond delay="106800"/>
                            </p:stCondLst>
                            <p:childTnLst>
                              <p:par>
                                <p:cTn id="4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4" dur="100"/>
                                        <p:tgtEl>
                                          <p:spTgt spid="2">
                                            <p:graphicEl>
                                              <a:chart seriesIdx="-4" categoryIdx="10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5" fill="hold">
                            <p:stCondLst>
                              <p:cond delay="106900"/>
                            </p:stCondLst>
                            <p:childTnLst>
                              <p:par>
                                <p:cTn id="4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8" dur="100"/>
                                        <p:tgtEl>
                                          <p:spTgt spid="2">
                                            <p:graphicEl>
                                              <a:chart seriesIdx="-4" categoryIdx="10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9" fill="hold">
                            <p:stCondLst>
                              <p:cond delay="107000"/>
                            </p:stCondLst>
                            <p:childTnLst>
                              <p:par>
                                <p:cTn id="4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2" dur="100"/>
                                        <p:tgtEl>
                                          <p:spTgt spid="2">
                                            <p:graphicEl>
                                              <a:chart seriesIdx="-4" categoryIdx="10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3" fill="hold">
                            <p:stCondLst>
                              <p:cond delay="107100"/>
                            </p:stCondLst>
                            <p:childTnLst>
                              <p:par>
                                <p:cTn id="4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96" dur="100"/>
                                        <p:tgtEl>
                                          <p:spTgt spid="2">
                                            <p:graphicEl>
                                              <a:chart seriesIdx="-4" categoryIdx="10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7" fill="hold">
                            <p:stCondLst>
                              <p:cond delay="107200"/>
                            </p:stCondLst>
                            <p:childTnLst>
                              <p:par>
                                <p:cTn id="4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0" dur="100"/>
                                        <p:tgtEl>
                                          <p:spTgt spid="2">
                                            <p:graphicEl>
                                              <a:chart seriesIdx="-4" categoryIdx="10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1" fill="hold">
                            <p:stCondLst>
                              <p:cond delay="107300"/>
                            </p:stCondLst>
                            <p:childTnLst>
                              <p:par>
                                <p:cTn id="4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4" dur="100"/>
                                        <p:tgtEl>
                                          <p:spTgt spid="2">
                                            <p:graphicEl>
                                              <a:chart seriesIdx="-4" categoryIdx="10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5" fill="hold">
                            <p:stCondLst>
                              <p:cond delay="107400"/>
                            </p:stCondLst>
                            <p:childTnLst>
                              <p:par>
                                <p:cTn id="4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08" dur="100"/>
                                        <p:tgtEl>
                                          <p:spTgt spid="2">
                                            <p:graphicEl>
                                              <a:chart seriesIdx="-4" categoryIdx="10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0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4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2" dur="100"/>
                                        <p:tgtEl>
                                          <p:spTgt spid="2">
                                            <p:graphicEl>
                                              <a:chart seriesIdx="-4" categoryIdx="10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3" fill="hold">
                            <p:stCondLst>
                              <p:cond delay="107600"/>
                            </p:stCondLst>
                            <p:childTnLst>
                              <p:par>
                                <p:cTn id="4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6" dur="100"/>
                                        <p:tgtEl>
                                          <p:spTgt spid="2">
                                            <p:graphicEl>
                                              <a:chart seriesIdx="-4" categoryIdx="10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7" fill="hold">
                            <p:stCondLst>
                              <p:cond delay="107700"/>
                            </p:stCondLst>
                            <p:childTnLst>
                              <p:par>
                                <p:cTn id="4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0" dur="100"/>
                                        <p:tgtEl>
                                          <p:spTgt spid="2">
                                            <p:graphicEl>
                                              <a:chart seriesIdx="-4" categoryIdx="10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1" fill="hold">
                            <p:stCondLst>
                              <p:cond delay="107800"/>
                            </p:stCondLst>
                            <p:childTnLst>
                              <p:par>
                                <p:cTn id="4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4" dur="100"/>
                                        <p:tgtEl>
                                          <p:spTgt spid="2">
                                            <p:graphicEl>
                                              <a:chart seriesIdx="-4" categoryIdx="10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5" fill="hold">
                            <p:stCondLst>
                              <p:cond delay="107900"/>
                            </p:stCondLst>
                            <p:childTnLst>
                              <p:par>
                                <p:cTn id="4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8" dur="100"/>
                                        <p:tgtEl>
                                          <p:spTgt spid="2">
                                            <p:graphicEl>
                                              <a:chart seriesIdx="-4" categoryIdx="10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9" fill="hold">
                            <p:stCondLst>
                              <p:cond delay="108000"/>
                            </p:stCondLst>
                            <p:childTnLst>
                              <p:par>
                                <p:cTn id="4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2" dur="100"/>
                                        <p:tgtEl>
                                          <p:spTgt spid="2">
                                            <p:graphicEl>
                                              <a:chart seriesIdx="-4" categoryIdx="10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3" fill="hold">
                            <p:stCondLst>
                              <p:cond delay="108100"/>
                            </p:stCondLst>
                            <p:childTnLst>
                              <p:par>
                                <p:cTn id="4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6" dur="100"/>
                                        <p:tgtEl>
                                          <p:spTgt spid="2">
                                            <p:graphicEl>
                                              <a:chart seriesIdx="-4" categoryIdx="10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37" fill="hold">
                            <p:stCondLst>
                              <p:cond delay="108200"/>
                            </p:stCondLst>
                            <p:childTnLst>
                              <p:par>
                                <p:cTn id="4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0" dur="100"/>
                                        <p:tgtEl>
                                          <p:spTgt spid="2">
                                            <p:graphicEl>
                                              <a:chart seriesIdx="-4" categoryIdx="10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1" fill="hold">
                            <p:stCondLst>
                              <p:cond delay="108300"/>
                            </p:stCondLst>
                            <p:childTnLst>
                              <p:par>
                                <p:cTn id="4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4" dur="100"/>
                                        <p:tgtEl>
                                          <p:spTgt spid="2">
                                            <p:graphicEl>
                                              <a:chart seriesIdx="-4" categoryIdx="10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5" fill="hold">
                            <p:stCondLst>
                              <p:cond delay="108400"/>
                            </p:stCondLst>
                            <p:childTnLst>
                              <p:par>
                                <p:cTn id="4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48" dur="100"/>
                                        <p:tgtEl>
                                          <p:spTgt spid="2">
                                            <p:graphicEl>
                                              <a:chart seriesIdx="-4" categoryIdx="10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9" fill="hold">
                            <p:stCondLst>
                              <p:cond delay="108500"/>
                            </p:stCondLst>
                            <p:childTnLst>
                              <p:par>
                                <p:cTn id="4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2" dur="100"/>
                                        <p:tgtEl>
                                          <p:spTgt spid="2">
                                            <p:graphicEl>
                                              <a:chart seriesIdx="-4" categoryIdx="10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3" fill="hold">
                            <p:stCondLst>
                              <p:cond delay="108600"/>
                            </p:stCondLst>
                            <p:childTnLst>
                              <p:par>
                                <p:cTn id="4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56" dur="100"/>
                                        <p:tgtEl>
                                          <p:spTgt spid="2">
                                            <p:graphicEl>
                                              <a:chart seriesIdx="-4" categoryIdx="10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7" fill="hold">
                            <p:stCondLst>
                              <p:cond delay="108700"/>
                            </p:stCondLst>
                            <p:childTnLst>
                              <p:par>
                                <p:cTn id="4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0" dur="100"/>
                                        <p:tgtEl>
                                          <p:spTgt spid="2">
                                            <p:graphicEl>
                                              <a:chart seriesIdx="-4" categoryIdx="10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1" fill="hold">
                            <p:stCondLst>
                              <p:cond delay="108800"/>
                            </p:stCondLst>
                            <p:childTnLst>
                              <p:par>
                                <p:cTn id="4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4" dur="100"/>
                                        <p:tgtEl>
                                          <p:spTgt spid="2">
                                            <p:graphicEl>
                                              <a:chart seriesIdx="-4" categoryIdx="10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5" fill="hold">
                            <p:stCondLst>
                              <p:cond delay="108900"/>
                            </p:stCondLst>
                            <p:childTnLst>
                              <p:par>
                                <p:cTn id="4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68" dur="100"/>
                                        <p:tgtEl>
                                          <p:spTgt spid="2">
                                            <p:graphicEl>
                                              <a:chart seriesIdx="-4" categoryIdx="10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69" fill="hold">
                            <p:stCondLst>
                              <p:cond delay="109000"/>
                            </p:stCondLst>
                            <p:childTnLst>
                              <p:par>
                                <p:cTn id="4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2" dur="100"/>
                                        <p:tgtEl>
                                          <p:spTgt spid="2">
                                            <p:graphicEl>
                                              <a:chart seriesIdx="-4" categoryIdx="10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3" fill="hold">
                            <p:stCondLst>
                              <p:cond delay="109100"/>
                            </p:stCondLst>
                            <p:childTnLst>
                              <p:par>
                                <p:cTn id="4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76" dur="100"/>
                                        <p:tgtEl>
                                          <p:spTgt spid="2">
                                            <p:graphicEl>
                                              <a:chart seriesIdx="-4" categoryIdx="10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7" fill="hold">
                            <p:stCondLst>
                              <p:cond delay="109200"/>
                            </p:stCondLst>
                            <p:childTnLst>
                              <p:par>
                                <p:cTn id="4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0" dur="100"/>
                                        <p:tgtEl>
                                          <p:spTgt spid="2">
                                            <p:graphicEl>
                                              <a:chart seriesIdx="-4" categoryIdx="10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1" fill="hold">
                            <p:stCondLst>
                              <p:cond delay="109300"/>
                            </p:stCondLst>
                            <p:childTnLst>
                              <p:par>
                                <p:cTn id="4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4" dur="100"/>
                                        <p:tgtEl>
                                          <p:spTgt spid="2">
                                            <p:graphicEl>
                                              <a:chart seriesIdx="-4" categoryIdx="10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5" fill="hold">
                            <p:stCondLst>
                              <p:cond delay="109400"/>
                            </p:stCondLst>
                            <p:childTnLst>
                              <p:par>
                                <p:cTn id="4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8" dur="100"/>
                                        <p:tgtEl>
                                          <p:spTgt spid="2">
                                            <p:graphicEl>
                                              <a:chart seriesIdx="-4" categoryIdx="10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4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2" dur="100"/>
                                        <p:tgtEl>
                                          <p:spTgt spid="2">
                                            <p:graphicEl>
                                              <a:chart seriesIdx="-4" categoryIdx="10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3" fill="hold">
                            <p:stCondLst>
                              <p:cond delay="109600"/>
                            </p:stCondLst>
                            <p:childTnLst>
                              <p:par>
                                <p:cTn id="4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96" dur="100"/>
                                        <p:tgtEl>
                                          <p:spTgt spid="2">
                                            <p:graphicEl>
                                              <a:chart seriesIdx="-4" categoryIdx="10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7" fill="hold">
                            <p:stCondLst>
                              <p:cond delay="109700"/>
                            </p:stCondLst>
                            <p:childTnLst>
                              <p:par>
                                <p:cTn id="4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0" dur="100"/>
                                        <p:tgtEl>
                                          <p:spTgt spid="2">
                                            <p:graphicEl>
                                              <a:chart seriesIdx="-4" categoryIdx="10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1" fill="hold">
                            <p:stCondLst>
                              <p:cond delay="109800"/>
                            </p:stCondLst>
                            <p:childTnLst>
                              <p:par>
                                <p:cTn id="4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4" dur="100"/>
                                        <p:tgtEl>
                                          <p:spTgt spid="2">
                                            <p:graphicEl>
                                              <a:chart seriesIdx="-4" categoryIdx="10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5" fill="hold">
                            <p:stCondLst>
                              <p:cond delay="109900"/>
                            </p:stCondLst>
                            <p:childTnLst>
                              <p:par>
                                <p:cTn id="4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0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8" dur="100"/>
                                        <p:tgtEl>
                                          <p:spTgt spid="2">
                                            <p:graphicEl>
                                              <a:chart seriesIdx="-4" categoryIdx="10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9" fill="hold">
                            <p:stCondLst>
                              <p:cond delay="110000"/>
                            </p:stCondLst>
                            <p:childTnLst>
                              <p:par>
                                <p:cTn id="4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2" dur="100"/>
                                        <p:tgtEl>
                                          <p:spTgt spid="2">
                                            <p:graphicEl>
                                              <a:chart seriesIdx="-4" categoryIdx="11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3" fill="hold">
                            <p:stCondLst>
                              <p:cond delay="110100"/>
                            </p:stCondLst>
                            <p:childTnLst>
                              <p:par>
                                <p:cTn id="4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16" dur="100"/>
                                        <p:tgtEl>
                                          <p:spTgt spid="2">
                                            <p:graphicEl>
                                              <a:chart seriesIdx="-4" categoryIdx="11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7" fill="hold">
                            <p:stCondLst>
                              <p:cond delay="110200"/>
                            </p:stCondLst>
                            <p:childTnLst>
                              <p:par>
                                <p:cTn id="4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0" dur="100"/>
                                        <p:tgtEl>
                                          <p:spTgt spid="2">
                                            <p:graphicEl>
                                              <a:chart seriesIdx="-4" categoryIdx="11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1" fill="hold">
                            <p:stCondLst>
                              <p:cond delay="110300"/>
                            </p:stCondLst>
                            <p:childTnLst>
                              <p:par>
                                <p:cTn id="4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4" dur="100"/>
                                        <p:tgtEl>
                                          <p:spTgt spid="2">
                                            <p:graphicEl>
                                              <a:chart seriesIdx="-4" categoryIdx="11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5" fill="hold">
                            <p:stCondLst>
                              <p:cond delay="110400"/>
                            </p:stCondLst>
                            <p:childTnLst>
                              <p:par>
                                <p:cTn id="4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8" dur="100"/>
                                        <p:tgtEl>
                                          <p:spTgt spid="2">
                                            <p:graphicEl>
                                              <a:chart seriesIdx="-4" categoryIdx="11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2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4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2" dur="100"/>
                                        <p:tgtEl>
                                          <p:spTgt spid="2">
                                            <p:graphicEl>
                                              <a:chart seriesIdx="-4" categoryIdx="11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3" fill="hold">
                            <p:stCondLst>
                              <p:cond delay="110600"/>
                            </p:stCondLst>
                            <p:childTnLst>
                              <p:par>
                                <p:cTn id="4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6" dur="100"/>
                                        <p:tgtEl>
                                          <p:spTgt spid="2">
                                            <p:graphicEl>
                                              <a:chart seriesIdx="-4" categoryIdx="11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7" fill="hold">
                            <p:stCondLst>
                              <p:cond delay="110700"/>
                            </p:stCondLst>
                            <p:childTnLst>
                              <p:par>
                                <p:cTn id="4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0" dur="100"/>
                                        <p:tgtEl>
                                          <p:spTgt spid="2">
                                            <p:graphicEl>
                                              <a:chart seriesIdx="-4" categoryIdx="11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1" fill="hold">
                            <p:stCondLst>
                              <p:cond delay="110800"/>
                            </p:stCondLst>
                            <p:childTnLst>
                              <p:par>
                                <p:cTn id="4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4" dur="100"/>
                                        <p:tgtEl>
                                          <p:spTgt spid="2">
                                            <p:graphicEl>
                                              <a:chart seriesIdx="-4" categoryIdx="11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5" fill="hold">
                            <p:stCondLst>
                              <p:cond delay="110900"/>
                            </p:stCondLst>
                            <p:childTnLst>
                              <p:par>
                                <p:cTn id="4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48" dur="100"/>
                                        <p:tgtEl>
                                          <p:spTgt spid="2">
                                            <p:graphicEl>
                                              <a:chart seriesIdx="-4" categoryIdx="11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9" fill="hold">
                            <p:stCondLst>
                              <p:cond delay="111000"/>
                            </p:stCondLst>
                            <p:childTnLst>
                              <p:par>
                                <p:cTn id="4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2" dur="100"/>
                                        <p:tgtEl>
                                          <p:spTgt spid="2">
                                            <p:graphicEl>
                                              <a:chart seriesIdx="-4" categoryIdx="11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3" fill="hold">
                            <p:stCondLst>
                              <p:cond delay="111100"/>
                            </p:stCondLst>
                            <p:childTnLst>
                              <p:par>
                                <p:cTn id="4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56" dur="100"/>
                                        <p:tgtEl>
                                          <p:spTgt spid="2">
                                            <p:graphicEl>
                                              <a:chart seriesIdx="-4" categoryIdx="11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7" fill="hold">
                            <p:stCondLst>
                              <p:cond delay="111200"/>
                            </p:stCondLst>
                            <p:childTnLst>
                              <p:par>
                                <p:cTn id="4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0" dur="100"/>
                                        <p:tgtEl>
                                          <p:spTgt spid="2">
                                            <p:graphicEl>
                                              <a:chart seriesIdx="-4" categoryIdx="11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1" fill="hold">
                            <p:stCondLst>
                              <p:cond delay="111300"/>
                            </p:stCondLst>
                            <p:childTnLst>
                              <p:par>
                                <p:cTn id="4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4" dur="100"/>
                                        <p:tgtEl>
                                          <p:spTgt spid="2">
                                            <p:graphicEl>
                                              <a:chart seriesIdx="-4" categoryIdx="11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5" fill="hold">
                            <p:stCondLst>
                              <p:cond delay="111400"/>
                            </p:stCondLst>
                            <p:childTnLst>
                              <p:par>
                                <p:cTn id="4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8" dur="100"/>
                                        <p:tgtEl>
                                          <p:spTgt spid="2">
                                            <p:graphicEl>
                                              <a:chart seriesIdx="-4" categoryIdx="11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9" fill="hold">
                            <p:stCondLst>
                              <p:cond delay="111500"/>
                            </p:stCondLst>
                            <p:childTnLst>
                              <p:par>
                                <p:cTn id="4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2" dur="100"/>
                                        <p:tgtEl>
                                          <p:spTgt spid="2">
                                            <p:graphicEl>
                                              <a:chart seriesIdx="-4" categoryIdx="11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3" fill="hold">
                            <p:stCondLst>
                              <p:cond delay="111600"/>
                            </p:stCondLst>
                            <p:childTnLst>
                              <p:par>
                                <p:cTn id="4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76" dur="100"/>
                                        <p:tgtEl>
                                          <p:spTgt spid="2">
                                            <p:graphicEl>
                                              <a:chart seriesIdx="-4" categoryIdx="11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7" fill="hold">
                            <p:stCondLst>
                              <p:cond delay="111700"/>
                            </p:stCondLst>
                            <p:childTnLst>
                              <p:par>
                                <p:cTn id="4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0" dur="100"/>
                                        <p:tgtEl>
                                          <p:spTgt spid="2">
                                            <p:graphicEl>
                                              <a:chart seriesIdx="-4" categoryIdx="11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1" fill="hold">
                            <p:stCondLst>
                              <p:cond delay="111800"/>
                            </p:stCondLst>
                            <p:childTnLst>
                              <p:par>
                                <p:cTn id="4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4" dur="100"/>
                                        <p:tgtEl>
                                          <p:spTgt spid="2">
                                            <p:graphicEl>
                                              <a:chart seriesIdx="-4" categoryIdx="11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5" fill="hold">
                            <p:stCondLst>
                              <p:cond delay="111900"/>
                            </p:stCondLst>
                            <p:childTnLst>
                              <p:par>
                                <p:cTn id="4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8" dur="100"/>
                                        <p:tgtEl>
                                          <p:spTgt spid="2">
                                            <p:graphicEl>
                                              <a:chart seriesIdx="-4" categoryIdx="11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9" fill="hold">
                            <p:stCondLst>
                              <p:cond delay="112000"/>
                            </p:stCondLst>
                            <p:childTnLst>
                              <p:par>
                                <p:cTn id="4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2" dur="100"/>
                                        <p:tgtEl>
                                          <p:spTgt spid="2">
                                            <p:graphicEl>
                                              <a:chart seriesIdx="-4" categoryIdx="11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3" fill="hold">
                            <p:stCondLst>
                              <p:cond delay="112100"/>
                            </p:stCondLst>
                            <p:childTnLst>
                              <p:par>
                                <p:cTn id="44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6" dur="100"/>
                                        <p:tgtEl>
                                          <p:spTgt spid="2">
                                            <p:graphicEl>
                                              <a:chart seriesIdx="-4" categoryIdx="11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7" fill="hold">
                            <p:stCondLst>
                              <p:cond delay="112200"/>
                            </p:stCondLst>
                            <p:childTnLst>
                              <p:par>
                                <p:cTn id="44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0" dur="100"/>
                                        <p:tgtEl>
                                          <p:spTgt spid="2">
                                            <p:graphicEl>
                                              <a:chart seriesIdx="-4" categoryIdx="11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1" fill="hold">
                            <p:stCondLst>
                              <p:cond delay="112300"/>
                            </p:stCondLst>
                            <p:childTnLst>
                              <p:par>
                                <p:cTn id="45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4" dur="100"/>
                                        <p:tgtEl>
                                          <p:spTgt spid="2">
                                            <p:graphicEl>
                                              <a:chart seriesIdx="-4" categoryIdx="11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5" fill="hold">
                            <p:stCondLst>
                              <p:cond delay="112400"/>
                            </p:stCondLst>
                            <p:childTnLst>
                              <p:par>
                                <p:cTn id="45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08" dur="100"/>
                                        <p:tgtEl>
                                          <p:spTgt spid="2">
                                            <p:graphicEl>
                                              <a:chart seriesIdx="-4" categoryIdx="11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9" fill="hold">
                            <p:stCondLst>
                              <p:cond delay="112500"/>
                            </p:stCondLst>
                            <p:childTnLst>
                              <p:par>
                                <p:cTn id="45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2" dur="100"/>
                                        <p:tgtEl>
                                          <p:spTgt spid="2">
                                            <p:graphicEl>
                                              <a:chart seriesIdx="-4" categoryIdx="11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3" fill="hold">
                            <p:stCondLst>
                              <p:cond delay="112600"/>
                            </p:stCondLst>
                            <p:childTnLst>
                              <p:par>
                                <p:cTn id="45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16" dur="100"/>
                                        <p:tgtEl>
                                          <p:spTgt spid="2">
                                            <p:graphicEl>
                                              <a:chart seriesIdx="-4" categoryIdx="11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17" fill="hold">
                            <p:stCondLst>
                              <p:cond delay="112700"/>
                            </p:stCondLst>
                            <p:childTnLst>
                              <p:par>
                                <p:cTn id="45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0" dur="100"/>
                                        <p:tgtEl>
                                          <p:spTgt spid="2">
                                            <p:graphicEl>
                                              <a:chart seriesIdx="-4" categoryIdx="11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1" fill="hold">
                            <p:stCondLst>
                              <p:cond delay="112800"/>
                            </p:stCondLst>
                            <p:childTnLst>
                              <p:par>
                                <p:cTn id="45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4" dur="100"/>
                                        <p:tgtEl>
                                          <p:spTgt spid="2">
                                            <p:graphicEl>
                                              <a:chart seriesIdx="-4" categoryIdx="11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5" fill="hold">
                            <p:stCondLst>
                              <p:cond delay="112900"/>
                            </p:stCondLst>
                            <p:childTnLst>
                              <p:par>
                                <p:cTn id="45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8" dur="100"/>
                                        <p:tgtEl>
                                          <p:spTgt spid="2">
                                            <p:graphicEl>
                                              <a:chart seriesIdx="-4" categoryIdx="11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9" fill="hold">
                            <p:stCondLst>
                              <p:cond delay="113000"/>
                            </p:stCondLst>
                            <p:childTnLst>
                              <p:par>
                                <p:cTn id="45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2" dur="100"/>
                                        <p:tgtEl>
                                          <p:spTgt spid="2">
                                            <p:graphicEl>
                                              <a:chart seriesIdx="-4" categoryIdx="11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3" fill="hold">
                            <p:stCondLst>
                              <p:cond delay="113100"/>
                            </p:stCondLst>
                            <p:childTnLst>
                              <p:par>
                                <p:cTn id="45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36" dur="100"/>
                                        <p:tgtEl>
                                          <p:spTgt spid="2">
                                            <p:graphicEl>
                                              <a:chart seriesIdx="-4" categoryIdx="11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7" fill="hold">
                            <p:stCondLst>
                              <p:cond delay="113200"/>
                            </p:stCondLst>
                            <p:childTnLst>
                              <p:par>
                                <p:cTn id="45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0" dur="100"/>
                                        <p:tgtEl>
                                          <p:spTgt spid="2">
                                            <p:graphicEl>
                                              <a:chart seriesIdx="-4" categoryIdx="11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1" fill="hold">
                            <p:stCondLst>
                              <p:cond delay="113300"/>
                            </p:stCondLst>
                            <p:childTnLst>
                              <p:par>
                                <p:cTn id="45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4" dur="100"/>
                                        <p:tgtEl>
                                          <p:spTgt spid="2">
                                            <p:graphicEl>
                                              <a:chart seriesIdx="-4" categoryIdx="11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5" fill="hold">
                            <p:stCondLst>
                              <p:cond delay="113400"/>
                            </p:stCondLst>
                            <p:childTnLst>
                              <p:par>
                                <p:cTn id="45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8" dur="100"/>
                                        <p:tgtEl>
                                          <p:spTgt spid="2">
                                            <p:graphicEl>
                                              <a:chart seriesIdx="-4" categoryIdx="11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4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5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2" dur="100"/>
                                        <p:tgtEl>
                                          <p:spTgt spid="2">
                                            <p:graphicEl>
                                              <a:chart seriesIdx="-4" categoryIdx="11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3" fill="hold">
                            <p:stCondLst>
                              <p:cond delay="113600"/>
                            </p:stCondLst>
                            <p:childTnLst>
                              <p:par>
                                <p:cTn id="45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56" dur="100"/>
                                        <p:tgtEl>
                                          <p:spTgt spid="2">
                                            <p:graphicEl>
                                              <a:chart seriesIdx="-4" categoryIdx="11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7" fill="hold">
                            <p:stCondLst>
                              <p:cond delay="113700"/>
                            </p:stCondLst>
                            <p:childTnLst>
                              <p:par>
                                <p:cTn id="45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0" dur="100"/>
                                        <p:tgtEl>
                                          <p:spTgt spid="2">
                                            <p:graphicEl>
                                              <a:chart seriesIdx="-4" categoryIdx="11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1" fill="hold">
                            <p:stCondLst>
                              <p:cond delay="113800"/>
                            </p:stCondLst>
                            <p:childTnLst>
                              <p:par>
                                <p:cTn id="45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4" dur="100"/>
                                        <p:tgtEl>
                                          <p:spTgt spid="2">
                                            <p:graphicEl>
                                              <a:chart seriesIdx="-4" categoryIdx="11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5" fill="hold">
                            <p:stCondLst>
                              <p:cond delay="113900"/>
                            </p:stCondLst>
                            <p:childTnLst>
                              <p:par>
                                <p:cTn id="45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68" dur="100"/>
                                        <p:tgtEl>
                                          <p:spTgt spid="2">
                                            <p:graphicEl>
                                              <a:chart seriesIdx="-4" categoryIdx="11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9" fill="hold">
                            <p:stCondLst>
                              <p:cond delay="114000"/>
                            </p:stCondLst>
                            <p:childTnLst>
                              <p:par>
                                <p:cTn id="45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2" dur="100"/>
                                        <p:tgtEl>
                                          <p:spTgt spid="2">
                                            <p:graphicEl>
                                              <a:chart seriesIdx="-4" categoryIdx="11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3" fill="hold">
                            <p:stCondLst>
                              <p:cond delay="114100"/>
                            </p:stCondLst>
                            <p:childTnLst>
                              <p:par>
                                <p:cTn id="45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6" dur="100"/>
                                        <p:tgtEl>
                                          <p:spTgt spid="2">
                                            <p:graphicEl>
                                              <a:chart seriesIdx="-4" categoryIdx="11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7" fill="hold">
                            <p:stCondLst>
                              <p:cond delay="114200"/>
                            </p:stCondLst>
                            <p:childTnLst>
                              <p:par>
                                <p:cTn id="45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0" dur="100"/>
                                        <p:tgtEl>
                                          <p:spTgt spid="2">
                                            <p:graphicEl>
                                              <a:chart seriesIdx="-4" categoryIdx="11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1" fill="hold">
                            <p:stCondLst>
                              <p:cond delay="114300"/>
                            </p:stCondLst>
                            <p:childTnLst>
                              <p:par>
                                <p:cTn id="45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4" dur="100"/>
                                        <p:tgtEl>
                                          <p:spTgt spid="2">
                                            <p:graphicEl>
                                              <a:chart seriesIdx="-4" categoryIdx="11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5" fill="hold">
                            <p:stCondLst>
                              <p:cond delay="114400"/>
                            </p:stCondLst>
                            <p:childTnLst>
                              <p:par>
                                <p:cTn id="45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8" dur="100"/>
                                        <p:tgtEl>
                                          <p:spTgt spid="2">
                                            <p:graphicEl>
                                              <a:chart seriesIdx="-4" categoryIdx="11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9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5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2" dur="100"/>
                                        <p:tgtEl>
                                          <p:spTgt spid="2">
                                            <p:graphicEl>
                                              <a:chart seriesIdx="-4" categoryIdx="11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3" fill="hold">
                            <p:stCondLst>
                              <p:cond delay="114600"/>
                            </p:stCondLst>
                            <p:childTnLst>
                              <p:par>
                                <p:cTn id="45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96" dur="100"/>
                                        <p:tgtEl>
                                          <p:spTgt spid="2">
                                            <p:graphicEl>
                                              <a:chart seriesIdx="-4" categoryIdx="11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7" fill="hold">
                            <p:stCondLst>
                              <p:cond delay="114700"/>
                            </p:stCondLst>
                            <p:childTnLst>
                              <p:par>
                                <p:cTn id="45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0" dur="100"/>
                                        <p:tgtEl>
                                          <p:spTgt spid="2">
                                            <p:graphicEl>
                                              <a:chart seriesIdx="-4" categoryIdx="11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1" fill="hold">
                            <p:stCondLst>
                              <p:cond delay="114800"/>
                            </p:stCondLst>
                            <p:childTnLst>
                              <p:par>
                                <p:cTn id="46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4" dur="100"/>
                                        <p:tgtEl>
                                          <p:spTgt spid="2">
                                            <p:graphicEl>
                                              <a:chart seriesIdx="-4" categoryIdx="11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5" fill="hold">
                            <p:stCondLst>
                              <p:cond delay="114900"/>
                            </p:stCondLst>
                            <p:childTnLst>
                              <p:par>
                                <p:cTn id="46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08" dur="100"/>
                                        <p:tgtEl>
                                          <p:spTgt spid="2">
                                            <p:graphicEl>
                                              <a:chart seriesIdx="-4" categoryIdx="11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09" fill="hold">
                            <p:stCondLst>
                              <p:cond delay="115000"/>
                            </p:stCondLst>
                            <p:childTnLst>
                              <p:par>
                                <p:cTn id="46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2" dur="100"/>
                                        <p:tgtEl>
                                          <p:spTgt spid="2">
                                            <p:graphicEl>
                                              <a:chart seriesIdx="-4" categoryIdx="11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3" fill="hold">
                            <p:stCondLst>
                              <p:cond delay="115100"/>
                            </p:stCondLst>
                            <p:childTnLst>
                              <p:par>
                                <p:cTn id="46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6" dur="100"/>
                                        <p:tgtEl>
                                          <p:spTgt spid="2">
                                            <p:graphicEl>
                                              <a:chart seriesIdx="-4" categoryIdx="11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7" fill="hold">
                            <p:stCondLst>
                              <p:cond delay="115200"/>
                            </p:stCondLst>
                            <p:childTnLst>
                              <p:par>
                                <p:cTn id="46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0" dur="100"/>
                                        <p:tgtEl>
                                          <p:spTgt spid="2">
                                            <p:graphicEl>
                                              <a:chart seriesIdx="-4" categoryIdx="11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1" fill="hold">
                            <p:stCondLst>
                              <p:cond delay="115300"/>
                            </p:stCondLst>
                            <p:childTnLst>
                              <p:par>
                                <p:cTn id="46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4" dur="100"/>
                                        <p:tgtEl>
                                          <p:spTgt spid="2">
                                            <p:graphicEl>
                                              <a:chart seriesIdx="-4" categoryIdx="11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5" fill="hold">
                            <p:stCondLst>
                              <p:cond delay="115400"/>
                            </p:stCondLst>
                            <p:childTnLst>
                              <p:par>
                                <p:cTn id="46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8" dur="100"/>
                                        <p:tgtEl>
                                          <p:spTgt spid="2">
                                            <p:graphicEl>
                                              <a:chart seriesIdx="-4" categoryIdx="11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6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2" dur="100"/>
                                        <p:tgtEl>
                                          <p:spTgt spid="2">
                                            <p:graphicEl>
                                              <a:chart seriesIdx="-4" categoryIdx="11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3" fill="hold">
                            <p:stCondLst>
                              <p:cond delay="115600"/>
                            </p:stCondLst>
                            <p:childTnLst>
                              <p:par>
                                <p:cTn id="46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36" dur="100"/>
                                        <p:tgtEl>
                                          <p:spTgt spid="2">
                                            <p:graphicEl>
                                              <a:chart seriesIdx="-4" categoryIdx="11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7" fill="hold">
                            <p:stCondLst>
                              <p:cond delay="115700"/>
                            </p:stCondLst>
                            <p:childTnLst>
                              <p:par>
                                <p:cTn id="46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0" dur="100"/>
                                        <p:tgtEl>
                                          <p:spTgt spid="2">
                                            <p:graphicEl>
                                              <a:chart seriesIdx="-4" categoryIdx="11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1" fill="hold">
                            <p:stCondLst>
                              <p:cond delay="115800"/>
                            </p:stCondLst>
                            <p:childTnLst>
                              <p:par>
                                <p:cTn id="46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4" dur="100"/>
                                        <p:tgtEl>
                                          <p:spTgt spid="2">
                                            <p:graphicEl>
                                              <a:chart seriesIdx="-4" categoryIdx="11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5" fill="hold">
                            <p:stCondLst>
                              <p:cond delay="115900"/>
                            </p:stCondLst>
                            <p:childTnLst>
                              <p:par>
                                <p:cTn id="46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48" dur="100"/>
                                        <p:tgtEl>
                                          <p:spTgt spid="2">
                                            <p:graphicEl>
                                              <a:chart seriesIdx="-4" categoryIdx="11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9" fill="hold">
                            <p:stCondLst>
                              <p:cond delay="116000"/>
                            </p:stCondLst>
                            <p:childTnLst>
                              <p:par>
                                <p:cTn id="46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2" dur="100"/>
                                        <p:tgtEl>
                                          <p:spTgt spid="2">
                                            <p:graphicEl>
                                              <a:chart seriesIdx="-4" categoryIdx="11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3" fill="hold">
                            <p:stCondLst>
                              <p:cond delay="116100"/>
                            </p:stCondLst>
                            <p:childTnLst>
                              <p:par>
                                <p:cTn id="46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6" dur="100"/>
                                        <p:tgtEl>
                                          <p:spTgt spid="2">
                                            <p:graphicEl>
                                              <a:chart seriesIdx="-4" categoryIdx="11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7" fill="hold">
                            <p:stCondLst>
                              <p:cond delay="116200"/>
                            </p:stCondLst>
                            <p:childTnLst>
                              <p:par>
                                <p:cTn id="46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0" dur="100"/>
                                        <p:tgtEl>
                                          <p:spTgt spid="2">
                                            <p:graphicEl>
                                              <a:chart seriesIdx="-4" categoryIdx="11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1" fill="hold">
                            <p:stCondLst>
                              <p:cond delay="116300"/>
                            </p:stCondLst>
                            <p:childTnLst>
                              <p:par>
                                <p:cTn id="46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4" dur="100"/>
                                        <p:tgtEl>
                                          <p:spTgt spid="2">
                                            <p:graphicEl>
                                              <a:chart seriesIdx="-4" categoryIdx="11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5" fill="hold">
                            <p:stCondLst>
                              <p:cond delay="116400"/>
                            </p:stCondLst>
                            <p:childTnLst>
                              <p:par>
                                <p:cTn id="46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8" dur="100"/>
                                        <p:tgtEl>
                                          <p:spTgt spid="2">
                                            <p:graphicEl>
                                              <a:chart seriesIdx="-4" categoryIdx="11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6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2" dur="100"/>
                                        <p:tgtEl>
                                          <p:spTgt spid="2">
                                            <p:graphicEl>
                                              <a:chart seriesIdx="-4" categoryIdx="11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3" fill="hold">
                            <p:stCondLst>
                              <p:cond delay="116600"/>
                            </p:stCondLst>
                            <p:childTnLst>
                              <p:par>
                                <p:cTn id="46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76" dur="100"/>
                                        <p:tgtEl>
                                          <p:spTgt spid="2">
                                            <p:graphicEl>
                                              <a:chart seriesIdx="-4" categoryIdx="11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7" fill="hold">
                            <p:stCondLst>
                              <p:cond delay="116700"/>
                            </p:stCondLst>
                            <p:childTnLst>
                              <p:par>
                                <p:cTn id="46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0" dur="100"/>
                                        <p:tgtEl>
                                          <p:spTgt spid="2">
                                            <p:graphicEl>
                                              <a:chart seriesIdx="-4" categoryIdx="11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1" fill="hold">
                            <p:stCondLst>
                              <p:cond delay="116800"/>
                            </p:stCondLst>
                            <p:childTnLst>
                              <p:par>
                                <p:cTn id="46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4" dur="100"/>
                                        <p:tgtEl>
                                          <p:spTgt spid="2">
                                            <p:graphicEl>
                                              <a:chart seriesIdx="-4" categoryIdx="11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5" fill="hold">
                            <p:stCondLst>
                              <p:cond delay="116900"/>
                            </p:stCondLst>
                            <p:childTnLst>
                              <p:par>
                                <p:cTn id="46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88" dur="100"/>
                                        <p:tgtEl>
                                          <p:spTgt spid="2">
                                            <p:graphicEl>
                                              <a:chart seriesIdx="-4" categoryIdx="11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9" fill="hold">
                            <p:stCondLst>
                              <p:cond delay="117000"/>
                            </p:stCondLst>
                            <p:childTnLst>
                              <p:par>
                                <p:cTn id="46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2" dur="100"/>
                                        <p:tgtEl>
                                          <p:spTgt spid="2">
                                            <p:graphicEl>
                                              <a:chart seriesIdx="-4" categoryIdx="11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3" fill="hold">
                            <p:stCondLst>
                              <p:cond delay="117100"/>
                            </p:stCondLst>
                            <p:childTnLst>
                              <p:par>
                                <p:cTn id="46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6" dur="100"/>
                                        <p:tgtEl>
                                          <p:spTgt spid="2">
                                            <p:graphicEl>
                                              <a:chart seriesIdx="-4" categoryIdx="11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97" fill="hold">
                            <p:stCondLst>
                              <p:cond delay="117200"/>
                            </p:stCondLst>
                            <p:childTnLst>
                              <p:par>
                                <p:cTn id="46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0" dur="100"/>
                                        <p:tgtEl>
                                          <p:spTgt spid="2">
                                            <p:graphicEl>
                                              <a:chart seriesIdx="-4" categoryIdx="11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1" fill="hold">
                            <p:stCondLst>
                              <p:cond delay="117300"/>
                            </p:stCondLst>
                            <p:childTnLst>
                              <p:par>
                                <p:cTn id="47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4" dur="100"/>
                                        <p:tgtEl>
                                          <p:spTgt spid="2">
                                            <p:graphicEl>
                                              <a:chart seriesIdx="-4" categoryIdx="11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5" fill="hold">
                            <p:stCondLst>
                              <p:cond delay="117400"/>
                            </p:stCondLst>
                            <p:childTnLst>
                              <p:par>
                                <p:cTn id="47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8" dur="100"/>
                                        <p:tgtEl>
                                          <p:spTgt spid="2">
                                            <p:graphicEl>
                                              <a:chart seriesIdx="-4" categoryIdx="11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7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2" dur="100"/>
                                        <p:tgtEl>
                                          <p:spTgt spid="2">
                                            <p:graphicEl>
                                              <a:chart seriesIdx="-4" categoryIdx="11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3" fill="hold">
                            <p:stCondLst>
                              <p:cond delay="117600"/>
                            </p:stCondLst>
                            <p:childTnLst>
                              <p:par>
                                <p:cTn id="47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16" dur="100"/>
                                        <p:tgtEl>
                                          <p:spTgt spid="2">
                                            <p:graphicEl>
                                              <a:chart seriesIdx="-4" categoryIdx="11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7" fill="hold">
                            <p:stCondLst>
                              <p:cond delay="117700"/>
                            </p:stCondLst>
                            <p:childTnLst>
                              <p:par>
                                <p:cTn id="47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0" dur="100"/>
                                        <p:tgtEl>
                                          <p:spTgt spid="2">
                                            <p:graphicEl>
                                              <a:chart seriesIdx="-4" categoryIdx="11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1" fill="hold">
                            <p:stCondLst>
                              <p:cond delay="117800"/>
                            </p:stCondLst>
                            <p:childTnLst>
                              <p:par>
                                <p:cTn id="47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4" dur="100"/>
                                        <p:tgtEl>
                                          <p:spTgt spid="2">
                                            <p:graphicEl>
                                              <a:chart seriesIdx="-4" categoryIdx="11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5" fill="hold">
                            <p:stCondLst>
                              <p:cond delay="117900"/>
                            </p:stCondLst>
                            <p:childTnLst>
                              <p:par>
                                <p:cTn id="47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28" dur="100"/>
                                        <p:tgtEl>
                                          <p:spTgt spid="2">
                                            <p:graphicEl>
                                              <a:chart seriesIdx="-4" categoryIdx="11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29" fill="hold">
                            <p:stCondLst>
                              <p:cond delay="118000"/>
                            </p:stCondLst>
                            <p:childTnLst>
                              <p:par>
                                <p:cTn id="47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2" dur="100"/>
                                        <p:tgtEl>
                                          <p:spTgt spid="2">
                                            <p:graphicEl>
                                              <a:chart seriesIdx="-4" categoryIdx="11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3" fill="hold">
                            <p:stCondLst>
                              <p:cond delay="118100"/>
                            </p:stCondLst>
                            <p:childTnLst>
                              <p:par>
                                <p:cTn id="47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6" dur="100"/>
                                        <p:tgtEl>
                                          <p:spTgt spid="2">
                                            <p:graphicEl>
                                              <a:chart seriesIdx="-4" categoryIdx="11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7" fill="hold">
                            <p:stCondLst>
                              <p:cond delay="118200"/>
                            </p:stCondLst>
                            <p:childTnLst>
                              <p:par>
                                <p:cTn id="47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0" dur="100"/>
                                        <p:tgtEl>
                                          <p:spTgt spid="2">
                                            <p:graphicEl>
                                              <a:chart seriesIdx="-4" categoryIdx="11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1" fill="hold">
                            <p:stCondLst>
                              <p:cond delay="118300"/>
                            </p:stCondLst>
                            <p:childTnLst>
                              <p:par>
                                <p:cTn id="47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4" dur="100"/>
                                        <p:tgtEl>
                                          <p:spTgt spid="2">
                                            <p:graphicEl>
                                              <a:chart seriesIdx="-4" categoryIdx="11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5" fill="hold">
                            <p:stCondLst>
                              <p:cond delay="118400"/>
                            </p:stCondLst>
                            <p:childTnLst>
                              <p:par>
                                <p:cTn id="47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8" dur="100"/>
                                        <p:tgtEl>
                                          <p:spTgt spid="2">
                                            <p:graphicEl>
                                              <a:chart seriesIdx="-4" categoryIdx="11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9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7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2" dur="100"/>
                                        <p:tgtEl>
                                          <p:spTgt spid="2">
                                            <p:graphicEl>
                                              <a:chart seriesIdx="-4" categoryIdx="11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3" fill="hold">
                            <p:stCondLst>
                              <p:cond delay="118600"/>
                            </p:stCondLst>
                            <p:childTnLst>
                              <p:par>
                                <p:cTn id="47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56" dur="100"/>
                                        <p:tgtEl>
                                          <p:spTgt spid="2">
                                            <p:graphicEl>
                                              <a:chart seriesIdx="-4" categoryIdx="11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57" fill="hold">
                            <p:stCondLst>
                              <p:cond delay="118700"/>
                            </p:stCondLst>
                            <p:childTnLst>
                              <p:par>
                                <p:cTn id="47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0" dur="100"/>
                                        <p:tgtEl>
                                          <p:spTgt spid="2">
                                            <p:graphicEl>
                                              <a:chart seriesIdx="-4" categoryIdx="11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1" fill="hold">
                            <p:stCondLst>
                              <p:cond delay="118800"/>
                            </p:stCondLst>
                            <p:childTnLst>
                              <p:par>
                                <p:cTn id="47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4" dur="100"/>
                                        <p:tgtEl>
                                          <p:spTgt spid="2">
                                            <p:graphicEl>
                                              <a:chart seriesIdx="-4" categoryIdx="11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5" fill="hold">
                            <p:stCondLst>
                              <p:cond delay="118900"/>
                            </p:stCondLst>
                            <p:childTnLst>
                              <p:par>
                                <p:cTn id="47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68" dur="100"/>
                                        <p:tgtEl>
                                          <p:spTgt spid="2">
                                            <p:graphicEl>
                                              <a:chart seriesIdx="-4" categoryIdx="11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9" fill="hold">
                            <p:stCondLst>
                              <p:cond delay="119000"/>
                            </p:stCondLst>
                            <p:childTnLst>
                              <p:par>
                                <p:cTn id="47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2" dur="100"/>
                                        <p:tgtEl>
                                          <p:spTgt spid="2">
                                            <p:graphicEl>
                                              <a:chart seriesIdx="-4" categoryIdx="11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3" fill="hold">
                            <p:stCondLst>
                              <p:cond delay="119100"/>
                            </p:stCondLst>
                            <p:childTnLst>
                              <p:par>
                                <p:cTn id="47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76" dur="100"/>
                                        <p:tgtEl>
                                          <p:spTgt spid="2">
                                            <p:graphicEl>
                                              <a:chart seriesIdx="-4" categoryIdx="11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7" fill="hold">
                            <p:stCondLst>
                              <p:cond delay="119200"/>
                            </p:stCondLst>
                            <p:childTnLst>
                              <p:par>
                                <p:cTn id="47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0" dur="100"/>
                                        <p:tgtEl>
                                          <p:spTgt spid="2">
                                            <p:graphicEl>
                                              <a:chart seriesIdx="-4" categoryIdx="11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1" fill="hold">
                            <p:stCondLst>
                              <p:cond delay="119300"/>
                            </p:stCondLst>
                            <p:childTnLst>
                              <p:par>
                                <p:cTn id="47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4" dur="100"/>
                                        <p:tgtEl>
                                          <p:spTgt spid="2">
                                            <p:graphicEl>
                                              <a:chart seriesIdx="-4" categoryIdx="11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5" fill="hold">
                            <p:stCondLst>
                              <p:cond delay="119400"/>
                            </p:stCondLst>
                            <p:childTnLst>
                              <p:par>
                                <p:cTn id="47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88" dur="100"/>
                                        <p:tgtEl>
                                          <p:spTgt spid="2">
                                            <p:graphicEl>
                                              <a:chart seriesIdx="-4" categoryIdx="11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8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7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2" dur="100"/>
                                        <p:tgtEl>
                                          <p:spTgt spid="2">
                                            <p:graphicEl>
                                              <a:chart seriesIdx="-4" categoryIdx="11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3" fill="hold">
                            <p:stCondLst>
                              <p:cond delay="119600"/>
                            </p:stCondLst>
                            <p:childTnLst>
                              <p:par>
                                <p:cTn id="47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96" dur="100"/>
                                        <p:tgtEl>
                                          <p:spTgt spid="2">
                                            <p:graphicEl>
                                              <a:chart seriesIdx="-4" categoryIdx="11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7" fill="hold">
                            <p:stCondLst>
                              <p:cond delay="119700"/>
                            </p:stCondLst>
                            <p:childTnLst>
                              <p:par>
                                <p:cTn id="47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0" dur="100"/>
                                        <p:tgtEl>
                                          <p:spTgt spid="2">
                                            <p:graphicEl>
                                              <a:chart seriesIdx="-4" categoryIdx="11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1" fill="hold">
                            <p:stCondLst>
                              <p:cond delay="119800"/>
                            </p:stCondLst>
                            <p:childTnLst>
                              <p:par>
                                <p:cTn id="48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4" dur="100"/>
                                        <p:tgtEl>
                                          <p:spTgt spid="2">
                                            <p:graphicEl>
                                              <a:chart seriesIdx="-4" categoryIdx="11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5" fill="hold">
                            <p:stCondLst>
                              <p:cond delay="119900"/>
                            </p:stCondLst>
                            <p:childTnLst>
                              <p:par>
                                <p:cTn id="48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1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08" dur="100"/>
                                        <p:tgtEl>
                                          <p:spTgt spid="2">
                                            <p:graphicEl>
                                              <a:chart seriesIdx="-4" categoryIdx="11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48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2" dur="100"/>
                                        <p:tgtEl>
                                          <p:spTgt spid="2">
                                            <p:graphicEl>
                                              <a:chart seriesIdx="-4" categoryIdx="12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3" fill="hold">
                            <p:stCondLst>
                              <p:cond delay="120100"/>
                            </p:stCondLst>
                            <p:childTnLst>
                              <p:par>
                                <p:cTn id="48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16" dur="100"/>
                                        <p:tgtEl>
                                          <p:spTgt spid="2">
                                            <p:graphicEl>
                                              <a:chart seriesIdx="-4" categoryIdx="12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17" fill="hold">
                            <p:stCondLst>
                              <p:cond delay="120200"/>
                            </p:stCondLst>
                            <p:childTnLst>
                              <p:par>
                                <p:cTn id="48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0" dur="100"/>
                                        <p:tgtEl>
                                          <p:spTgt spid="2">
                                            <p:graphicEl>
                                              <a:chart seriesIdx="-4" categoryIdx="12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1" fill="hold">
                            <p:stCondLst>
                              <p:cond delay="120300"/>
                            </p:stCondLst>
                            <p:childTnLst>
                              <p:par>
                                <p:cTn id="48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4" dur="100"/>
                                        <p:tgtEl>
                                          <p:spTgt spid="2">
                                            <p:graphicEl>
                                              <a:chart seriesIdx="-4" categoryIdx="12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5" fill="hold">
                            <p:stCondLst>
                              <p:cond delay="120400"/>
                            </p:stCondLst>
                            <p:childTnLst>
                              <p:par>
                                <p:cTn id="48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28" dur="100"/>
                                        <p:tgtEl>
                                          <p:spTgt spid="2">
                                            <p:graphicEl>
                                              <a:chart seriesIdx="-4" categoryIdx="12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9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8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2" dur="100"/>
                                        <p:tgtEl>
                                          <p:spTgt spid="2">
                                            <p:graphicEl>
                                              <a:chart seriesIdx="-4" categoryIdx="12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3" fill="hold">
                            <p:stCondLst>
                              <p:cond delay="120600"/>
                            </p:stCondLst>
                            <p:childTnLst>
                              <p:par>
                                <p:cTn id="48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36" dur="100"/>
                                        <p:tgtEl>
                                          <p:spTgt spid="2">
                                            <p:graphicEl>
                                              <a:chart seriesIdx="-4" categoryIdx="12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7" fill="hold">
                            <p:stCondLst>
                              <p:cond delay="120700"/>
                            </p:stCondLst>
                            <p:childTnLst>
                              <p:par>
                                <p:cTn id="48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0" dur="100"/>
                                        <p:tgtEl>
                                          <p:spTgt spid="2">
                                            <p:graphicEl>
                                              <a:chart seriesIdx="-4" categoryIdx="12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1" fill="hold">
                            <p:stCondLst>
                              <p:cond delay="120800"/>
                            </p:stCondLst>
                            <p:childTnLst>
                              <p:par>
                                <p:cTn id="48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4" dur="100"/>
                                        <p:tgtEl>
                                          <p:spTgt spid="2">
                                            <p:graphicEl>
                                              <a:chart seriesIdx="-4" categoryIdx="12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5" fill="hold">
                            <p:stCondLst>
                              <p:cond delay="120900"/>
                            </p:stCondLst>
                            <p:childTnLst>
                              <p:par>
                                <p:cTn id="48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48" dur="100"/>
                                        <p:tgtEl>
                                          <p:spTgt spid="2">
                                            <p:graphicEl>
                                              <a:chart seriesIdx="-4" categoryIdx="12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49" fill="hold">
                            <p:stCondLst>
                              <p:cond delay="121000"/>
                            </p:stCondLst>
                            <p:childTnLst>
                              <p:par>
                                <p:cTn id="48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2" dur="100"/>
                                        <p:tgtEl>
                                          <p:spTgt spid="2">
                                            <p:graphicEl>
                                              <a:chart seriesIdx="-4" categoryIdx="12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3" fill="hold">
                            <p:stCondLst>
                              <p:cond delay="121100"/>
                            </p:stCondLst>
                            <p:childTnLst>
                              <p:par>
                                <p:cTn id="48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56" dur="100"/>
                                        <p:tgtEl>
                                          <p:spTgt spid="2">
                                            <p:graphicEl>
                                              <a:chart seriesIdx="-4" categoryIdx="12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7" fill="hold">
                            <p:stCondLst>
                              <p:cond delay="121200"/>
                            </p:stCondLst>
                            <p:childTnLst>
                              <p:par>
                                <p:cTn id="48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0" dur="100"/>
                                        <p:tgtEl>
                                          <p:spTgt spid="2">
                                            <p:graphicEl>
                                              <a:chart seriesIdx="-4" categoryIdx="12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1" fill="hold">
                            <p:stCondLst>
                              <p:cond delay="121300"/>
                            </p:stCondLst>
                            <p:childTnLst>
                              <p:par>
                                <p:cTn id="48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4" dur="100"/>
                                        <p:tgtEl>
                                          <p:spTgt spid="2">
                                            <p:graphicEl>
                                              <a:chart seriesIdx="-4" categoryIdx="12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5" fill="hold">
                            <p:stCondLst>
                              <p:cond delay="121400"/>
                            </p:stCondLst>
                            <p:childTnLst>
                              <p:par>
                                <p:cTn id="48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68" dur="100"/>
                                        <p:tgtEl>
                                          <p:spTgt spid="2">
                                            <p:graphicEl>
                                              <a:chart seriesIdx="-4" categoryIdx="12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9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8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2" dur="100"/>
                                        <p:tgtEl>
                                          <p:spTgt spid="2">
                                            <p:graphicEl>
                                              <a:chart seriesIdx="-4" categoryIdx="12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3" fill="hold">
                            <p:stCondLst>
                              <p:cond delay="121600"/>
                            </p:stCondLst>
                            <p:childTnLst>
                              <p:par>
                                <p:cTn id="48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76" dur="100"/>
                                        <p:tgtEl>
                                          <p:spTgt spid="2">
                                            <p:graphicEl>
                                              <a:chart seriesIdx="-4" categoryIdx="12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77" fill="hold">
                            <p:stCondLst>
                              <p:cond delay="121700"/>
                            </p:stCondLst>
                            <p:childTnLst>
                              <p:par>
                                <p:cTn id="48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0" dur="100"/>
                                        <p:tgtEl>
                                          <p:spTgt spid="2">
                                            <p:graphicEl>
                                              <a:chart seriesIdx="-4" categoryIdx="12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1" fill="hold">
                            <p:stCondLst>
                              <p:cond delay="121800"/>
                            </p:stCondLst>
                            <p:childTnLst>
                              <p:par>
                                <p:cTn id="48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4" dur="100"/>
                                        <p:tgtEl>
                                          <p:spTgt spid="2">
                                            <p:graphicEl>
                                              <a:chart seriesIdx="-4" categoryIdx="12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5" fill="hold">
                            <p:stCondLst>
                              <p:cond delay="121900"/>
                            </p:stCondLst>
                            <p:childTnLst>
                              <p:par>
                                <p:cTn id="48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88" dur="100"/>
                                        <p:tgtEl>
                                          <p:spTgt spid="2">
                                            <p:graphicEl>
                                              <a:chart seriesIdx="-4" categoryIdx="12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9" fill="hold">
                            <p:stCondLst>
                              <p:cond delay="122000"/>
                            </p:stCondLst>
                            <p:childTnLst>
                              <p:par>
                                <p:cTn id="48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2" dur="100"/>
                                        <p:tgtEl>
                                          <p:spTgt spid="2">
                                            <p:graphicEl>
                                              <a:chart seriesIdx="-4" categoryIdx="12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3" fill="hold">
                            <p:stCondLst>
                              <p:cond delay="122100"/>
                            </p:stCondLst>
                            <p:childTnLst>
                              <p:par>
                                <p:cTn id="48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96" dur="100"/>
                                        <p:tgtEl>
                                          <p:spTgt spid="2">
                                            <p:graphicEl>
                                              <a:chart seriesIdx="-4" categoryIdx="12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7" fill="hold">
                            <p:stCondLst>
                              <p:cond delay="122200"/>
                            </p:stCondLst>
                            <p:childTnLst>
                              <p:par>
                                <p:cTn id="48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0" dur="100"/>
                                        <p:tgtEl>
                                          <p:spTgt spid="2">
                                            <p:graphicEl>
                                              <a:chart seriesIdx="-4" categoryIdx="12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1" fill="hold">
                            <p:stCondLst>
                              <p:cond delay="122300"/>
                            </p:stCondLst>
                            <p:childTnLst>
                              <p:par>
                                <p:cTn id="49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4" dur="100"/>
                                        <p:tgtEl>
                                          <p:spTgt spid="2">
                                            <p:graphicEl>
                                              <a:chart seriesIdx="-4" categoryIdx="12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5" fill="hold">
                            <p:stCondLst>
                              <p:cond delay="122400"/>
                            </p:stCondLst>
                            <p:childTnLst>
                              <p:par>
                                <p:cTn id="49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08" dur="100"/>
                                        <p:tgtEl>
                                          <p:spTgt spid="2">
                                            <p:graphicEl>
                                              <a:chart seriesIdx="-4" categoryIdx="12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09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9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2" dur="100"/>
                                        <p:tgtEl>
                                          <p:spTgt spid="2">
                                            <p:graphicEl>
                                              <a:chart seriesIdx="-4" categoryIdx="12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3" fill="hold">
                            <p:stCondLst>
                              <p:cond delay="122600"/>
                            </p:stCondLst>
                            <p:childTnLst>
                              <p:par>
                                <p:cTn id="49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16" dur="100"/>
                                        <p:tgtEl>
                                          <p:spTgt spid="2">
                                            <p:graphicEl>
                                              <a:chart seriesIdx="-4" categoryIdx="12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7" fill="hold">
                            <p:stCondLst>
                              <p:cond delay="122700"/>
                            </p:stCondLst>
                            <p:childTnLst>
                              <p:par>
                                <p:cTn id="49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0" dur="100"/>
                                        <p:tgtEl>
                                          <p:spTgt spid="2">
                                            <p:graphicEl>
                                              <a:chart seriesIdx="-4" categoryIdx="12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1" fill="hold">
                            <p:stCondLst>
                              <p:cond delay="122800"/>
                            </p:stCondLst>
                            <p:childTnLst>
                              <p:par>
                                <p:cTn id="49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4" dur="100"/>
                                        <p:tgtEl>
                                          <p:spTgt spid="2">
                                            <p:graphicEl>
                                              <a:chart seriesIdx="-4" categoryIdx="12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5" fill="hold">
                            <p:stCondLst>
                              <p:cond delay="122900"/>
                            </p:stCondLst>
                            <p:childTnLst>
                              <p:par>
                                <p:cTn id="49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28" dur="100"/>
                                        <p:tgtEl>
                                          <p:spTgt spid="2">
                                            <p:graphicEl>
                                              <a:chart seriesIdx="-4" categoryIdx="12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9" fill="hold">
                            <p:stCondLst>
                              <p:cond delay="123000"/>
                            </p:stCondLst>
                            <p:childTnLst>
                              <p:par>
                                <p:cTn id="49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2" dur="100"/>
                                        <p:tgtEl>
                                          <p:spTgt spid="2">
                                            <p:graphicEl>
                                              <a:chart seriesIdx="-4" categoryIdx="12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3" fill="hold">
                            <p:stCondLst>
                              <p:cond delay="123100"/>
                            </p:stCondLst>
                            <p:childTnLst>
                              <p:par>
                                <p:cTn id="49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36" dur="100"/>
                                        <p:tgtEl>
                                          <p:spTgt spid="2">
                                            <p:graphicEl>
                                              <a:chart seriesIdx="-4" categoryIdx="12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37" fill="hold">
                            <p:stCondLst>
                              <p:cond delay="123200"/>
                            </p:stCondLst>
                            <p:childTnLst>
                              <p:par>
                                <p:cTn id="49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0" dur="100"/>
                                        <p:tgtEl>
                                          <p:spTgt spid="2">
                                            <p:graphicEl>
                                              <a:chart seriesIdx="-4" categoryIdx="12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1" fill="hold">
                            <p:stCondLst>
                              <p:cond delay="123300"/>
                            </p:stCondLst>
                            <p:childTnLst>
                              <p:par>
                                <p:cTn id="49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4" dur="100"/>
                                        <p:tgtEl>
                                          <p:spTgt spid="2">
                                            <p:graphicEl>
                                              <a:chart seriesIdx="-4" categoryIdx="12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5" fill="hold">
                            <p:stCondLst>
                              <p:cond delay="123400"/>
                            </p:stCondLst>
                            <p:childTnLst>
                              <p:par>
                                <p:cTn id="49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48" dur="100"/>
                                        <p:tgtEl>
                                          <p:spTgt spid="2">
                                            <p:graphicEl>
                                              <a:chart seriesIdx="-4" categoryIdx="12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9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2" dur="100"/>
                                        <p:tgtEl>
                                          <p:spTgt spid="2">
                                            <p:graphicEl>
                                              <a:chart seriesIdx="-4" categoryIdx="12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3" fill="hold">
                            <p:stCondLst>
                              <p:cond delay="123600"/>
                            </p:stCondLst>
                            <p:childTnLst>
                              <p:par>
                                <p:cTn id="49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56" dur="100"/>
                                        <p:tgtEl>
                                          <p:spTgt spid="2">
                                            <p:graphicEl>
                                              <a:chart seriesIdx="-4" categoryIdx="12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7" fill="hold">
                            <p:stCondLst>
                              <p:cond delay="123700"/>
                            </p:stCondLst>
                            <p:childTnLst>
                              <p:par>
                                <p:cTn id="49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0" dur="100"/>
                                        <p:tgtEl>
                                          <p:spTgt spid="2">
                                            <p:graphicEl>
                                              <a:chart seriesIdx="-4" categoryIdx="12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1" fill="hold">
                            <p:stCondLst>
                              <p:cond delay="123800"/>
                            </p:stCondLst>
                            <p:childTnLst>
                              <p:par>
                                <p:cTn id="49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4" dur="100"/>
                                        <p:tgtEl>
                                          <p:spTgt spid="2">
                                            <p:graphicEl>
                                              <a:chart seriesIdx="-4" categoryIdx="12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5" fill="hold">
                            <p:stCondLst>
                              <p:cond delay="123900"/>
                            </p:stCondLst>
                            <p:childTnLst>
                              <p:par>
                                <p:cTn id="49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68" dur="100"/>
                                        <p:tgtEl>
                                          <p:spTgt spid="2">
                                            <p:graphicEl>
                                              <a:chart seriesIdx="-4" categoryIdx="12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69" fill="hold">
                            <p:stCondLst>
                              <p:cond delay="124000"/>
                            </p:stCondLst>
                            <p:childTnLst>
                              <p:par>
                                <p:cTn id="49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2" dur="100"/>
                                        <p:tgtEl>
                                          <p:spTgt spid="2">
                                            <p:graphicEl>
                                              <a:chart seriesIdx="-4" categoryIdx="12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3" fill="hold">
                            <p:stCondLst>
                              <p:cond delay="124100"/>
                            </p:stCondLst>
                            <p:childTnLst>
                              <p:par>
                                <p:cTn id="49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76" dur="100"/>
                                        <p:tgtEl>
                                          <p:spTgt spid="2">
                                            <p:graphicEl>
                                              <a:chart seriesIdx="-4" categoryIdx="12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7" fill="hold">
                            <p:stCondLst>
                              <p:cond delay="124200"/>
                            </p:stCondLst>
                            <p:childTnLst>
                              <p:par>
                                <p:cTn id="49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0" dur="100"/>
                                        <p:tgtEl>
                                          <p:spTgt spid="2">
                                            <p:graphicEl>
                                              <a:chart seriesIdx="-4" categoryIdx="12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1" fill="hold">
                            <p:stCondLst>
                              <p:cond delay="124300"/>
                            </p:stCondLst>
                            <p:childTnLst>
                              <p:par>
                                <p:cTn id="49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4" dur="100"/>
                                        <p:tgtEl>
                                          <p:spTgt spid="2">
                                            <p:graphicEl>
                                              <a:chart seriesIdx="-4" categoryIdx="12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5" fill="hold">
                            <p:stCondLst>
                              <p:cond delay="124400"/>
                            </p:stCondLst>
                            <p:childTnLst>
                              <p:par>
                                <p:cTn id="49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88" dur="100"/>
                                        <p:tgtEl>
                                          <p:spTgt spid="2">
                                            <p:graphicEl>
                                              <a:chart seriesIdx="-4" categoryIdx="12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9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9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2" dur="100"/>
                                        <p:tgtEl>
                                          <p:spTgt spid="2">
                                            <p:graphicEl>
                                              <a:chart seriesIdx="-4" categoryIdx="12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3" fill="hold">
                            <p:stCondLst>
                              <p:cond delay="124600"/>
                            </p:stCondLst>
                            <p:childTnLst>
                              <p:par>
                                <p:cTn id="49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96" dur="100"/>
                                        <p:tgtEl>
                                          <p:spTgt spid="2">
                                            <p:graphicEl>
                                              <a:chart seriesIdx="-4" categoryIdx="12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97" fill="hold">
                            <p:stCondLst>
                              <p:cond delay="124700"/>
                            </p:stCondLst>
                            <p:childTnLst>
                              <p:par>
                                <p:cTn id="49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0" dur="100"/>
                                        <p:tgtEl>
                                          <p:spTgt spid="2">
                                            <p:graphicEl>
                                              <a:chart seriesIdx="-4" categoryIdx="12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1" fill="hold">
                            <p:stCondLst>
                              <p:cond delay="124800"/>
                            </p:stCondLst>
                            <p:childTnLst>
                              <p:par>
                                <p:cTn id="50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4" dur="100"/>
                                        <p:tgtEl>
                                          <p:spTgt spid="2">
                                            <p:graphicEl>
                                              <a:chart seriesIdx="-4" categoryIdx="12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5" fill="hold">
                            <p:stCondLst>
                              <p:cond delay="124900"/>
                            </p:stCondLst>
                            <p:childTnLst>
                              <p:par>
                                <p:cTn id="50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08" dur="100"/>
                                        <p:tgtEl>
                                          <p:spTgt spid="2">
                                            <p:graphicEl>
                                              <a:chart seriesIdx="-4" categoryIdx="12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9" fill="hold">
                            <p:stCondLst>
                              <p:cond delay="125000"/>
                            </p:stCondLst>
                            <p:childTnLst>
                              <p:par>
                                <p:cTn id="50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2" dur="100"/>
                                        <p:tgtEl>
                                          <p:spTgt spid="2">
                                            <p:graphicEl>
                                              <a:chart seriesIdx="-4" categoryIdx="12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3" fill="hold">
                            <p:stCondLst>
                              <p:cond delay="125100"/>
                            </p:stCondLst>
                            <p:childTnLst>
                              <p:par>
                                <p:cTn id="50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16" dur="100"/>
                                        <p:tgtEl>
                                          <p:spTgt spid="2">
                                            <p:graphicEl>
                                              <a:chart seriesIdx="-4" categoryIdx="12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7" fill="hold">
                            <p:stCondLst>
                              <p:cond delay="125200"/>
                            </p:stCondLst>
                            <p:childTnLst>
                              <p:par>
                                <p:cTn id="50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0" dur="100"/>
                                        <p:tgtEl>
                                          <p:spTgt spid="2">
                                            <p:graphicEl>
                                              <a:chart seriesIdx="-4" categoryIdx="12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1" fill="hold">
                            <p:stCondLst>
                              <p:cond delay="125300"/>
                            </p:stCondLst>
                            <p:childTnLst>
                              <p:par>
                                <p:cTn id="50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4" dur="100"/>
                                        <p:tgtEl>
                                          <p:spTgt spid="2">
                                            <p:graphicEl>
                                              <a:chart seriesIdx="-4" categoryIdx="12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5" fill="hold">
                            <p:stCondLst>
                              <p:cond delay="125400"/>
                            </p:stCondLst>
                            <p:childTnLst>
                              <p:par>
                                <p:cTn id="50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28" dur="100"/>
                                        <p:tgtEl>
                                          <p:spTgt spid="2">
                                            <p:graphicEl>
                                              <a:chart seriesIdx="-4" categoryIdx="12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2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50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2" dur="100"/>
                                        <p:tgtEl>
                                          <p:spTgt spid="2">
                                            <p:graphicEl>
                                              <a:chart seriesIdx="-4" categoryIdx="12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3" fill="hold">
                            <p:stCondLst>
                              <p:cond delay="125600"/>
                            </p:stCondLst>
                            <p:childTnLst>
                              <p:par>
                                <p:cTn id="50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36" dur="100"/>
                                        <p:tgtEl>
                                          <p:spTgt spid="2">
                                            <p:graphicEl>
                                              <a:chart seriesIdx="-4" categoryIdx="12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7" fill="hold">
                            <p:stCondLst>
                              <p:cond delay="125700"/>
                            </p:stCondLst>
                            <p:childTnLst>
                              <p:par>
                                <p:cTn id="50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0" dur="100"/>
                                        <p:tgtEl>
                                          <p:spTgt spid="2">
                                            <p:graphicEl>
                                              <a:chart seriesIdx="-4" categoryIdx="12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1" fill="hold">
                            <p:stCondLst>
                              <p:cond delay="125800"/>
                            </p:stCondLst>
                            <p:childTnLst>
                              <p:par>
                                <p:cTn id="50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4" dur="100"/>
                                        <p:tgtEl>
                                          <p:spTgt spid="2">
                                            <p:graphicEl>
                                              <a:chart seriesIdx="-4" categoryIdx="12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5" fill="hold">
                            <p:stCondLst>
                              <p:cond delay="125900"/>
                            </p:stCondLst>
                            <p:childTnLst>
                              <p:par>
                                <p:cTn id="50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8" dur="100"/>
                                        <p:tgtEl>
                                          <p:spTgt spid="2">
                                            <p:graphicEl>
                                              <a:chart seriesIdx="-4" categoryIdx="12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9" fill="hold">
                            <p:stCondLst>
                              <p:cond delay="126000"/>
                            </p:stCondLst>
                            <p:childTnLst>
                              <p:par>
                                <p:cTn id="50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2" dur="100"/>
                                        <p:tgtEl>
                                          <p:spTgt spid="2">
                                            <p:graphicEl>
                                              <a:chart seriesIdx="-4" categoryIdx="12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3" fill="hold">
                            <p:stCondLst>
                              <p:cond delay="126100"/>
                            </p:stCondLst>
                            <p:childTnLst>
                              <p:par>
                                <p:cTn id="50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56" dur="100"/>
                                        <p:tgtEl>
                                          <p:spTgt spid="2">
                                            <p:graphicEl>
                                              <a:chart seriesIdx="-4" categoryIdx="12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57" fill="hold">
                            <p:stCondLst>
                              <p:cond delay="126200"/>
                            </p:stCondLst>
                            <p:childTnLst>
                              <p:par>
                                <p:cTn id="50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0" dur="100"/>
                                        <p:tgtEl>
                                          <p:spTgt spid="2">
                                            <p:graphicEl>
                                              <a:chart seriesIdx="-4" categoryIdx="12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1" fill="hold">
                            <p:stCondLst>
                              <p:cond delay="126300"/>
                            </p:stCondLst>
                            <p:childTnLst>
                              <p:par>
                                <p:cTn id="50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4" dur="100"/>
                                        <p:tgtEl>
                                          <p:spTgt spid="2">
                                            <p:graphicEl>
                                              <a:chart seriesIdx="-4" categoryIdx="12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5" fill="hold">
                            <p:stCondLst>
                              <p:cond delay="126400"/>
                            </p:stCondLst>
                            <p:childTnLst>
                              <p:par>
                                <p:cTn id="50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68" dur="100"/>
                                        <p:tgtEl>
                                          <p:spTgt spid="2">
                                            <p:graphicEl>
                                              <a:chart seriesIdx="-4" categoryIdx="12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50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2" dur="100"/>
                                        <p:tgtEl>
                                          <p:spTgt spid="2">
                                            <p:graphicEl>
                                              <a:chart seriesIdx="-4" categoryIdx="12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3" fill="hold">
                            <p:stCondLst>
                              <p:cond delay="126600"/>
                            </p:stCondLst>
                            <p:childTnLst>
                              <p:par>
                                <p:cTn id="50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6" dur="100"/>
                                        <p:tgtEl>
                                          <p:spTgt spid="2">
                                            <p:graphicEl>
                                              <a:chart seriesIdx="-4" categoryIdx="12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7" fill="hold">
                            <p:stCondLst>
                              <p:cond delay="126700"/>
                            </p:stCondLst>
                            <p:childTnLst>
                              <p:par>
                                <p:cTn id="50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0" dur="100"/>
                                        <p:tgtEl>
                                          <p:spTgt spid="2">
                                            <p:graphicEl>
                                              <a:chart seriesIdx="-4" categoryIdx="12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1" fill="hold">
                            <p:stCondLst>
                              <p:cond delay="126800"/>
                            </p:stCondLst>
                            <p:childTnLst>
                              <p:par>
                                <p:cTn id="50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4" dur="100"/>
                                        <p:tgtEl>
                                          <p:spTgt spid="2">
                                            <p:graphicEl>
                                              <a:chart seriesIdx="-4" categoryIdx="12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5" fill="hold">
                            <p:stCondLst>
                              <p:cond delay="126900"/>
                            </p:stCondLst>
                            <p:childTnLst>
                              <p:par>
                                <p:cTn id="50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88" dur="100"/>
                                        <p:tgtEl>
                                          <p:spTgt spid="2">
                                            <p:graphicEl>
                                              <a:chart seriesIdx="-4" categoryIdx="12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89" fill="hold">
                            <p:stCondLst>
                              <p:cond delay="127000"/>
                            </p:stCondLst>
                            <p:childTnLst>
                              <p:par>
                                <p:cTn id="50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2" dur="100"/>
                                        <p:tgtEl>
                                          <p:spTgt spid="2">
                                            <p:graphicEl>
                                              <a:chart seriesIdx="-4" categoryIdx="12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3" fill="hold">
                            <p:stCondLst>
                              <p:cond delay="127100"/>
                            </p:stCondLst>
                            <p:childTnLst>
                              <p:par>
                                <p:cTn id="50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96" dur="100"/>
                                        <p:tgtEl>
                                          <p:spTgt spid="2">
                                            <p:graphicEl>
                                              <a:chart seriesIdx="-4" categoryIdx="127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7" fill="hold">
                            <p:stCondLst>
                              <p:cond delay="127200"/>
                            </p:stCondLst>
                            <p:childTnLst>
                              <p:par>
                                <p:cTn id="50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0" dur="100"/>
                                        <p:tgtEl>
                                          <p:spTgt spid="2">
                                            <p:graphicEl>
                                              <a:chart seriesIdx="-4" categoryIdx="127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1" fill="hold">
                            <p:stCondLst>
                              <p:cond delay="127300"/>
                            </p:stCondLst>
                            <p:childTnLst>
                              <p:par>
                                <p:cTn id="5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4" dur="100"/>
                                        <p:tgtEl>
                                          <p:spTgt spid="2">
                                            <p:graphicEl>
                                              <a:chart seriesIdx="-4" categoryIdx="127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5" fill="hold">
                            <p:stCondLst>
                              <p:cond delay="127400"/>
                            </p:stCondLst>
                            <p:childTnLst>
                              <p:par>
                                <p:cTn id="5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8" dur="100"/>
                                        <p:tgtEl>
                                          <p:spTgt spid="2">
                                            <p:graphicEl>
                                              <a:chart seriesIdx="-4" categoryIdx="127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5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2" dur="100"/>
                                        <p:tgtEl>
                                          <p:spTgt spid="2">
                                            <p:graphicEl>
                                              <a:chart seriesIdx="-4" categoryIdx="127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3" fill="hold">
                            <p:stCondLst>
                              <p:cond delay="127600"/>
                            </p:stCondLst>
                            <p:childTnLst>
                              <p:par>
                                <p:cTn id="5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16" dur="100"/>
                                        <p:tgtEl>
                                          <p:spTgt spid="2">
                                            <p:graphicEl>
                                              <a:chart seriesIdx="-4" categoryIdx="127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17" fill="hold">
                            <p:stCondLst>
                              <p:cond delay="127700"/>
                            </p:stCondLst>
                            <p:childTnLst>
                              <p:par>
                                <p:cTn id="5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0" dur="100"/>
                                        <p:tgtEl>
                                          <p:spTgt spid="2">
                                            <p:graphicEl>
                                              <a:chart seriesIdx="-4" categoryIdx="127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1" fill="hold">
                            <p:stCondLst>
                              <p:cond delay="127800"/>
                            </p:stCondLst>
                            <p:childTnLst>
                              <p:par>
                                <p:cTn id="5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4" dur="100"/>
                                        <p:tgtEl>
                                          <p:spTgt spid="2">
                                            <p:graphicEl>
                                              <a:chart seriesIdx="-4" categoryIdx="127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5" fill="hold">
                            <p:stCondLst>
                              <p:cond delay="127900"/>
                            </p:stCondLst>
                            <p:childTnLst>
                              <p:par>
                                <p:cTn id="5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7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8" dur="100"/>
                                        <p:tgtEl>
                                          <p:spTgt spid="2">
                                            <p:graphicEl>
                                              <a:chart seriesIdx="-4" categoryIdx="127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9" fill="hold">
                            <p:stCondLst>
                              <p:cond delay="128000"/>
                            </p:stCondLst>
                            <p:childTnLst>
                              <p:par>
                                <p:cTn id="51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2" dur="100"/>
                                        <p:tgtEl>
                                          <p:spTgt spid="2">
                                            <p:graphicEl>
                                              <a:chart seriesIdx="-4" categoryIdx="128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3" fill="hold">
                            <p:stCondLst>
                              <p:cond delay="128100"/>
                            </p:stCondLst>
                            <p:childTnLst>
                              <p:par>
                                <p:cTn id="5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6" dur="100"/>
                                        <p:tgtEl>
                                          <p:spTgt spid="2">
                                            <p:graphicEl>
                                              <a:chart seriesIdx="-4" categoryIdx="128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7" fill="hold">
                            <p:stCondLst>
                              <p:cond delay="128200"/>
                            </p:stCondLst>
                            <p:childTnLst>
                              <p:par>
                                <p:cTn id="5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0" dur="100"/>
                                        <p:tgtEl>
                                          <p:spTgt spid="2">
                                            <p:graphicEl>
                                              <a:chart seriesIdx="-4" categoryIdx="128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1" fill="hold">
                            <p:stCondLst>
                              <p:cond delay="128300"/>
                            </p:stCondLst>
                            <p:childTnLst>
                              <p:par>
                                <p:cTn id="5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4" dur="100"/>
                                        <p:tgtEl>
                                          <p:spTgt spid="2">
                                            <p:graphicEl>
                                              <a:chart seriesIdx="-4" categoryIdx="128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5" fill="hold">
                            <p:stCondLst>
                              <p:cond delay="128400"/>
                            </p:stCondLst>
                            <p:childTnLst>
                              <p:par>
                                <p:cTn id="5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48" dur="100"/>
                                        <p:tgtEl>
                                          <p:spTgt spid="2">
                                            <p:graphicEl>
                                              <a:chart seriesIdx="-4" categoryIdx="128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49" fill="hold">
                            <p:stCondLst>
                              <p:cond delay="128500"/>
                            </p:stCondLst>
                            <p:childTnLst>
                              <p:par>
                                <p:cTn id="5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2" dur="100"/>
                                        <p:tgtEl>
                                          <p:spTgt spid="2">
                                            <p:graphicEl>
                                              <a:chart seriesIdx="-4" categoryIdx="128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3" fill="hold">
                            <p:stCondLst>
                              <p:cond delay="128600"/>
                            </p:stCondLst>
                            <p:childTnLst>
                              <p:par>
                                <p:cTn id="5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56" dur="100"/>
                                        <p:tgtEl>
                                          <p:spTgt spid="2">
                                            <p:graphicEl>
                                              <a:chart seriesIdx="-4" categoryIdx="128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7" fill="hold">
                            <p:stCondLst>
                              <p:cond delay="128700"/>
                            </p:stCondLst>
                            <p:childTnLst>
                              <p:par>
                                <p:cTn id="5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0" dur="100"/>
                                        <p:tgtEl>
                                          <p:spTgt spid="2">
                                            <p:graphicEl>
                                              <a:chart seriesIdx="-4" categoryIdx="128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1" fill="hold">
                            <p:stCondLst>
                              <p:cond delay="128800"/>
                            </p:stCondLst>
                            <p:childTnLst>
                              <p:par>
                                <p:cTn id="5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4" dur="100"/>
                                        <p:tgtEl>
                                          <p:spTgt spid="2">
                                            <p:graphicEl>
                                              <a:chart seriesIdx="-4" categoryIdx="128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5" fill="hold">
                            <p:stCondLst>
                              <p:cond delay="128900"/>
                            </p:stCondLst>
                            <p:childTnLst>
                              <p:par>
                                <p:cTn id="51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8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8" dur="100"/>
                                        <p:tgtEl>
                                          <p:spTgt spid="2">
                                            <p:graphicEl>
                                              <a:chart seriesIdx="-4" categoryIdx="128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9" fill="hold">
                            <p:stCondLst>
                              <p:cond delay="129000"/>
                            </p:stCondLst>
                            <p:childTnLst>
                              <p:par>
                                <p:cTn id="5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2" dur="100"/>
                                        <p:tgtEl>
                                          <p:spTgt spid="2">
                                            <p:graphicEl>
                                              <a:chart seriesIdx="-4" categoryIdx="129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3" fill="hold">
                            <p:stCondLst>
                              <p:cond delay="129100"/>
                            </p:stCondLst>
                            <p:childTnLst>
                              <p:par>
                                <p:cTn id="51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76" dur="100"/>
                                        <p:tgtEl>
                                          <p:spTgt spid="2">
                                            <p:graphicEl>
                                              <a:chart seriesIdx="-4" categoryIdx="129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77" fill="hold">
                            <p:stCondLst>
                              <p:cond delay="129200"/>
                            </p:stCondLst>
                            <p:childTnLst>
                              <p:par>
                                <p:cTn id="5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0" dur="100"/>
                                        <p:tgtEl>
                                          <p:spTgt spid="2">
                                            <p:graphicEl>
                                              <a:chart seriesIdx="-4" categoryIdx="129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1" fill="hold">
                            <p:stCondLst>
                              <p:cond delay="129300"/>
                            </p:stCondLst>
                            <p:childTnLst>
                              <p:par>
                                <p:cTn id="51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4" dur="100"/>
                                        <p:tgtEl>
                                          <p:spTgt spid="2">
                                            <p:graphicEl>
                                              <a:chart seriesIdx="-4" categoryIdx="129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5" fill="hold">
                            <p:stCondLst>
                              <p:cond delay="129400"/>
                            </p:stCondLst>
                            <p:childTnLst>
                              <p:par>
                                <p:cTn id="51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88" dur="100"/>
                                        <p:tgtEl>
                                          <p:spTgt spid="2">
                                            <p:graphicEl>
                                              <a:chart seriesIdx="-4" categoryIdx="129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51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2" dur="100"/>
                                        <p:tgtEl>
                                          <p:spTgt spid="2">
                                            <p:graphicEl>
                                              <a:chart seriesIdx="-4" categoryIdx="129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3" fill="hold">
                            <p:stCondLst>
                              <p:cond delay="129600"/>
                            </p:stCondLst>
                            <p:childTnLst>
                              <p:par>
                                <p:cTn id="5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6" dur="100"/>
                                        <p:tgtEl>
                                          <p:spTgt spid="2">
                                            <p:graphicEl>
                                              <a:chart seriesIdx="-4" categoryIdx="129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7" fill="hold">
                            <p:stCondLst>
                              <p:cond delay="129700"/>
                            </p:stCondLst>
                            <p:childTnLst>
                              <p:par>
                                <p:cTn id="5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0" dur="100"/>
                                        <p:tgtEl>
                                          <p:spTgt spid="2">
                                            <p:graphicEl>
                                              <a:chart seriesIdx="-4" categoryIdx="129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1" fill="hold">
                            <p:stCondLst>
                              <p:cond delay="129800"/>
                            </p:stCondLst>
                            <p:childTnLst>
                              <p:par>
                                <p:cTn id="52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4" dur="100"/>
                                        <p:tgtEl>
                                          <p:spTgt spid="2">
                                            <p:graphicEl>
                                              <a:chart seriesIdx="-4" categoryIdx="129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5" fill="hold">
                            <p:stCondLst>
                              <p:cond delay="129900"/>
                            </p:stCondLst>
                            <p:childTnLst>
                              <p:par>
                                <p:cTn id="52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29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08" dur="100"/>
                                        <p:tgtEl>
                                          <p:spTgt spid="2">
                                            <p:graphicEl>
                                              <a:chart seriesIdx="-4" categoryIdx="129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09" fill="hold">
                            <p:stCondLst>
                              <p:cond delay="130000"/>
                            </p:stCondLst>
                            <p:childTnLst>
                              <p:par>
                                <p:cTn id="52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2" dur="100"/>
                                        <p:tgtEl>
                                          <p:spTgt spid="2">
                                            <p:graphicEl>
                                              <a:chart seriesIdx="-4" categoryIdx="130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3" fill="hold">
                            <p:stCondLst>
                              <p:cond delay="130100"/>
                            </p:stCondLst>
                            <p:childTnLst>
                              <p:par>
                                <p:cTn id="52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16" dur="100"/>
                                        <p:tgtEl>
                                          <p:spTgt spid="2">
                                            <p:graphicEl>
                                              <a:chart seriesIdx="-4" categoryIdx="130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7" fill="hold">
                            <p:stCondLst>
                              <p:cond delay="130200"/>
                            </p:stCondLst>
                            <p:childTnLst>
                              <p:par>
                                <p:cTn id="52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0" dur="100"/>
                                        <p:tgtEl>
                                          <p:spTgt spid="2">
                                            <p:graphicEl>
                                              <a:chart seriesIdx="-4" categoryIdx="130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1" fill="hold">
                            <p:stCondLst>
                              <p:cond delay="130300"/>
                            </p:stCondLst>
                            <p:childTnLst>
                              <p:par>
                                <p:cTn id="52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4" dur="100"/>
                                        <p:tgtEl>
                                          <p:spTgt spid="2">
                                            <p:graphicEl>
                                              <a:chart seriesIdx="-4" categoryIdx="130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5" fill="hold">
                            <p:stCondLst>
                              <p:cond delay="130400"/>
                            </p:stCondLst>
                            <p:childTnLst>
                              <p:par>
                                <p:cTn id="52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8" dur="100"/>
                                        <p:tgtEl>
                                          <p:spTgt spid="2">
                                            <p:graphicEl>
                                              <a:chart seriesIdx="-4" categoryIdx="130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9" fill="hold">
                            <p:stCondLst>
                              <p:cond delay="130500"/>
                            </p:stCondLst>
                            <p:childTnLst>
                              <p:par>
                                <p:cTn id="52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2" dur="100"/>
                                        <p:tgtEl>
                                          <p:spTgt spid="2">
                                            <p:graphicEl>
                                              <a:chart seriesIdx="-4" categoryIdx="130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3" fill="hold">
                            <p:stCondLst>
                              <p:cond delay="130600"/>
                            </p:stCondLst>
                            <p:childTnLst>
                              <p:par>
                                <p:cTn id="52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36" dur="100"/>
                                        <p:tgtEl>
                                          <p:spTgt spid="2">
                                            <p:graphicEl>
                                              <a:chart seriesIdx="-4" categoryIdx="130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37" fill="hold">
                            <p:stCondLst>
                              <p:cond delay="130700"/>
                            </p:stCondLst>
                            <p:childTnLst>
                              <p:par>
                                <p:cTn id="52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0" dur="100"/>
                                        <p:tgtEl>
                                          <p:spTgt spid="2">
                                            <p:graphicEl>
                                              <a:chart seriesIdx="-4" categoryIdx="130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1" fill="hold">
                            <p:stCondLst>
                              <p:cond delay="130800"/>
                            </p:stCondLst>
                            <p:childTnLst>
                              <p:par>
                                <p:cTn id="5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4" dur="100"/>
                                        <p:tgtEl>
                                          <p:spTgt spid="2">
                                            <p:graphicEl>
                                              <a:chart seriesIdx="-4" categoryIdx="130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5" fill="hold">
                            <p:stCondLst>
                              <p:cond delay="130900"/>
                            </p:stCondLst>
                            <p:childTnLst>
                              <p:par>
                                <p:cTn id="5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0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48" dur="100"/>
                                        <p:tgtEl>
                                          <p:spTgt spid="2">
                                            <p:graphicEl>
                                              <a:chart seriesIdx="-4" categoryIdx="130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9" fill="hold">
                            <p:stCondLst>
                              <p:cond delay="131000"/>
                            </p:stCondLst>
                            <p:childTnLst>
                              <p:par>
                                <p:cTn id="52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2" dur="100"/>
                                        <p:tgtEl>
                                          <p:spTgt spid="2">
                                            <p:graphicEl>
                                              <a:chart seriesIdx="-4" categoryIdx="13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3" fill="hold">
                            <p:stCondLst>
                              <p:cond delay="131100"/>
                            </p:stCondLst>
                            <p:childTnLst>
                              <p:par>
                                <p:cTn id="5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6" dur="100"/>
                                        <p:tgtEl>
                                          <p:spTgt spid="2">
                                            <p:graphicEl>
                                              <a:chart seriesIdx="-4" categoryIdx="13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7" fill="hold">
                            <p:stCondLst>
                              <p:cond delay="131200"/>
                            </p:stCondLst>
                            <p:childTnLst>
                              <p:par>
                                <p:cTn id="52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0" dur="100"/>
                                        <p:tgtEl>
                                          <p:spTgt spid="2">
                                            <p:graphicEl>
                                              <a:chart seriesIdx="-4" categoryIdx="13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1" fill="hold">
                            <p:stCondLst>
                              <p:cond delay="131300"/>
                            </p:stCondLst>
                            <p:childTnLst>
                              <p:par>
                                <p:cTn id="5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4" dur="100"/>
                                        <p:tgtEl>
                                          <p:spTgt spid="2">
                                            <p:graphicEl>
                                              <a:chart seriesIdx="-4" categoryIdx="13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5" fill="hold">
                            <p:stCondLst>
                              <p:cond delay="131400"/>
                            </p:stCondLst>
                            <p:childTnLst>
                              <p:par>
                                <p:cTn id="52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68" dur="100"/>
                                        <p:tgtEl>
                                          <p:spTgt spid="2">
                                            <p:graphicEl>
                                              <a:chart seriesIdx="-4" categoryIdx="13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69" fill="hold">
                            <p:stCondLst>
                              <p:cond delay="131500"/>
                            </p:stCondLst>
                            <p:childTnLst>
                              <p:par>
                                <p:cTn id="5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2" dur="100"/>
                                        <p:tgtEl>
                                          <p:spTgt spid="2">
                                            <p:graphicEl>
                                              <a:chart seriesIdx="-4" categoryIdx="13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3" fill="hold">
                            <p:stCondLst>
                              <p:cond delay="131600"/>
                            </p:stCondLst>
                            <p:childTnLst>
                              <p:par>
                                <p:cTn id="52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76" dur="100"/>
                                        <p:tgtEl>
                                          <p:spTgt spid="2">
                                            <p:graphicEl>
                                              <a:chart seriesIdx="-4" categoryIdx="13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7" fill="hold">
                            <p:stCondLst>
                              <p:cond delay="131700"/>
                            </p:stCondLst>
                            <p:childTnLst>
                              <p:par>
                                <p:cTn id="5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0" dur="100"/>
                                        <p:tgtEl>
                                          <p:spTgt spid="2">
                                            <p:graphicEl>
                                              <a:chart seriesIdx="-4" categoryIdx="13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1" fill="hold">
                            <p:stCondLst>
                              <p:cond delay="131800"/>
                            </p:stCondLst>
                            <p:childTnLst>
                              <p:par>
                                <p:cTn id="52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4" dur="100"/>
                                        <p:tgtEl>
                                          <p:spTgt spid="2">
                                            <p:graphicEl>
                                              <a:chart seriesIdx="-4" categoryIdx="13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5" fill="hold">
                            <p:stCondLst>
                              <p:cond delay="131900"/>
                            </p:stCondLst>
                            <p:childTnLst>
                              <p:par>
                                <p:cTn id="52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88" dur="100"/>
                                        <p:tgtEl>
                                          <p:spTgt spid="2">
                                            <p:graphicEl>
                                              <a:chart seriesIdx="-4" categoryIdx="13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9" fill="hold">
                            <p:stCondLst>
                              <p:cond delay="132000"/>
                            </p:stCondLst>
                            <p:childTnLst>
                              <p:par>
                                <p:cTn id="52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2" dur="100"/>
                                        <p:tgtEl>
                                          <p:spTgt spid="2">
                                            <p:graphicEl>
                                              <a:chart seriesIdx="-4" categoryIdx="13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3" fill="hold">
                            <p:stCondLst>
                              <p:cond delay="132100"/>
                            </p:stCondLst>
                            <p:childTnLst>
                              <p:par>
                                <p:cTn id="52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96" dur="100"/>
                                        <p:tgtEl>
                                          <p:spTgt spid="2">
                                            <p:graphicEl>
                                              <a:chart seriesIdx="-4" categoryIdx="13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97" fill="hold">
                            <p:stCondLst>
                              <p:cond delay="132200"/>
                            </p:stCondLst>
                            <p:childTnLst>
                              <p:par>
                                <p:cTn id="52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0" dur="100"/>
                                        <p:tgtEl>
                                          <p:spTgt spid="2">
                                            <p:graphicEl>
                                              <a:chart seriesIdx="-4" categoryIdx="13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1" fill="hold">
                            <p:stCondLst>
                              <p:cond delay="132300"/>
                            </p:stCondLst>
                            <p:childTnLst>
                              <p:par>
                                <p:cTn id="5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4" dur="100"/>
                                        <p:tgtEl>
                                          <p:spTgt spid="2">
                                            <p:graphicEl>
                                              <a:chart seriesIdx="-4" categoryIdx="13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5" fill="hold">
                            <p:stCondLst>
                              <p:cond delay="132400"/>
                            </p:stCondLst>
                            <p:childTnLst>
                              <p:par>
                                <p:cTn id="53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08" dur="100"/>
                                        <p:tgtEl>
                                          <p:spTgt spid="2">
                                            <p:graphicEl>
                                              <a:chart seriesIdx="-4" categoryIdx="132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9" fill="hold">
                            <p:stCondLst>
                              <p:cond delay="132500"/>
                            </p:stCondLst>
                            <p:childTnLst>
                              <p:par>
                                <p:cTn id="53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2" dur="100"/>
                                        <p:tgtEl>
                                          <p:spTgt spid="2">
                                            <p:graphicEl>
                                              <a:chart seriesIdx="-4" categoryIdx="132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3" fill="hold">
                            <p:stCondLst>
                              <p:cond delay="132600"/>
                            </p:stCondLst>
                            <p:childTnLst>
                              <p:par>
                                <p:cTn id="53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16" dur="100"/>
                                        <p:tgtEl>
                                          <p:spTgt spid="2">
                                            <p:graphicEl>
                                              <a:chart seriesIdx="-4" categoryIdx="132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7" fill="hold">
                            <p:stCondLst>
                              <p:cond delay="132700"/>
                            </p:stCondLst>
                            <p:childTnLst>
                              <p:par>
                                <p:cTn id="53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0" dur="100"/>
                                        <p:tgtEl>
                                          <p:spTgt spid="2">
                                            <p:graphicEl>
                                              <a:chart seriesIdx="-4" categoryIdx="132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1" fill="hold">
                            <p:stCondLst>
                              <p:cond delay="132800"/>
                            </p:stCondLst>
                            <p:childTnLst>
                              <p:par>
                                <p:cTn id="53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4" dur="100"/>
                                        <p:tgtEl>
                                          <p:spTgt spid="2">
                                            <p:graphicEl>
                                              <a:chart seriesIdx="-4" categoryIdx="132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5" fill="hold">
                            <p:stCondLst>
                              <p:cond delay="132900"/>
                            </p:stCondLst>
                            <p:childTnLst>
                              <p:par>
                                <p:cTn id="53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2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28" dur="100"/>
                                        <p:tgtEl>
                                          <p:spTgt spid="2">
                                            <p:graphicEl>
                                              <a:chart seriesIdx="-4" categoryIdx="132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29" fill="hold">
                            <p:stCondLst>
                              <p:cond delay="133000"/>
                            </p:stCondLst>
                            <p:childTnLst>
                              <p:par>
                                <p:cTn id="53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2" dur="100"/>
                                        <p:tgtEl>
                                          <p:spTgt spid="2">
                                            <p:graphicEl>
                                              <a:chart seriesIdx="-4" categoryIdx="133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3" fill="hold">
                            <p:stCondLst>
                              <p:cond delay="133100"/>
                            </p:stCondLst>
                            <p:childTnLst>
                              <p:par>
                                <p:cTn id="53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36" dur="100"/>
                                        <p:tgtEl>
                                          <p:spTgt spid="2">
                                            <p:graphicEl>
                                              <a:chart seriesIdx="-4" categoryIdx="133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7" fill="hold">
                            <p:stCondLst>
                              <p:cond delay="133200"/>
                            </p:stCondLst>
                            <p:childTnLst>
                              <p:par>
                                <p:cTn id="53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0" dur="100"/>
                                        <p:tgtEl>
                                          <p:spTgt spid="2">
                                            <p:graphicEl>
                                              <a:chart seriesIdx="-4" categoryIdx="133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1" fill="hold">
                            <p:stCondLst>
                              <p:cond delay="133300"/>
                            </p:stCondLst>
                            <p:childTnLst>
                              <p:par>
                                <p:cTn id="53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4" dur="100"/>
                                        <p:tgtEl>
                                          <p:spTgt spid="2">
                                            <p:graphicEl>
                                              <a:chart seriesIdx="-4" categoryIdx="133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5" fill="hold">
                            <p:stCondLst>
                              <p:cond delay="133400"/>
                            </p:stCondLst>
                            <p:childTnLst>
                              <p:par>
                                <p:cTn id="53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48" dur="100"/>
                                        <p:tgtEl>
                                          <p:spTgt spid="2">
                                            <p:graphicEl>
                                              <a:chart seriesIdx="-4" categoryIdx="133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53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2" dur="100"/>
                                        <p:tgtEl>
                                          <p:spTgt spid="2">
                                            <p:graphicEl>
                                              <a:chart seriesIdx="-4" categoryIdx="133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3" fill="hold">
                            <p:stCondLst>
                              <p:cond delay="133600"/>
                            </p:stCondLst>
                            <p:childTnLst>
                              <p:par>
                                <p:cTn id="53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56" dur="100"/>
                                        <p:tgtEl>
                                          <p:spTgt spid="2">
                                            <p:graphicEl>
                                              <a:chart seriesIdx="-4" categoryIdx="133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57" fill="hold">
                            <p:stCondLst>
                              <p:cond delay="133700"/>
                            </p:stCondLst>
                            <p:childTnLst>
                              <p:par>
                                <p:cTn id="53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0" dur="100"/>
                                        <p:tgtEl>
                                          <p:spTgt spid="2">
                                            <p:graphicEl>
                                              <a:chart seriesIdx="-4" categoryIdx="133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1" fill="hold">
                            <p:stCondLst>
                              <p:cond delay="133800"/>
                            </p:stCondLst>
                            <p:childTnLst>
                              <p:par>
                                <p:cTn id="53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4" dur="100"/>
                                        <p:tgtEl>
                                          <p:spTgt spid="2">
                                            <p:graphicEl>
                                              <a:chart seriesIdx="-4" categoryIdx="133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5" fill="hold">
                            <p:stCondLst>
                              <p:cond delay="133900"/>
                            </p:stCondLst>
                            <p:childTnLst>
                              <p:par>
                                <p:cTn id="53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3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68" dur="100"/>
                                        <p:tgtEl>
                                          <p:spTgt spid="2">
                                            <p:graphicEl>
                                              <a:chart seriesIdx="-4" categoryIdx="133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9" fill="hold">
                            <p:stCondLst>
                              <p:cond delay="134000"/>
                            </p:stCondLst>
                            <p:childTnLst>
                              <p:par>
                                <p:cTn id="53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2" dur="100"/>
                                        <p:tgtEl>
                                          <p:spTgt spid="2">
                                            <p:graphicEl>
                                              <a:chart seriesIdx="-4" categoryIdx="134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3" fill="hold">
                            <p:stCondLst>
                              <p:cond delay="134100"/>
                            </p:stCondLst>
                            <p:childTnLst>
                              <p:par>
                                <p:cTn id="53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76" dur="100"/>
                                        <p:tgtEl>
                                          <p:spTgt spid="2">
                                            <p:graphicEl>
                                              <a:chart seriesIdx="-4" categoryIdx="134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7" fill="hold">
                            <p:stCondLst>
                              <p:cond delay="134200"/>
                            </p:stCondLst>
                            <p:childTnLst>
                              <p:par>
                                <p:cTn id="53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0" dur="100"/>
                                        <p:tgtEl>
                                          <p:spTgt spid="2">
                                            <p:graphicEl>
                                              <a:chart seriesIdx="-4" categoryIdx="134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1" fill="hold">
                            <p:stCondLst>
                              <p:cond delay="134300"/>
                            </p:stCondLst>
                            <p:childTnLst>
                              <p:par>
                                <p:cTn id="53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4" dur="100"/>
                                        <p:tgtEl>
                                          <p:spTgt spid="2">
                                            <p:graphicEl>
                                              <a:chart seriesIdx="-4" categoryIdx="134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5" fill="hold">
                            <p:stCondLst>
                              <p:cond delay="134400"/>
                            </p:stCondLst>
                            <p:childTnLst>
                              <p:par>
                                <p:cTn id="53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88" dur="100"/>
                                        <p:tgtEl>
                                          <p:spTgt spid="2">
                                            <p:graphicEl>
                                              <a:chart seriesIdx="-4" categoryIdx="134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89" fill="hold">
                            <p:stCondLst>
                              <p:cond delay="134500"/>
                            </p:stCondLst>
                            <p:childTnLst>
                              <p:par>
                                <p:cTn id="53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2" dur="100"/>
                                        <p:tgtEl>
                                          <p:spTgt spid="2">
                                            <p:graphicEl>
                                              <a:chart seriesIdx="-4" categoryIdx="134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3" fill="hold">
                            <p:stCondLst>
                              <p:cond delay="134600"/>
                            </p:stCondLst>
                            <p:childTnLst>
                              <p:par>
                                <p:cTn id="53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96" dur="100"/>
                                        <p:tgtEl>
                                          <p:spTgt spid="2">
                                            <p:graphicEl>
                                              <a:chart seriesIdx="-4" categoryIdx="134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7" fill="hold">
                            <p:stCondLst>
                              <p:cond delay="134700"/>
                            </p:stCondLst>
                            <p:childTnLst>
                              <p:par>
                                <p:cTn id="53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0" dur="100"/>
                                        <p:tgtEl>
                                          <p:spTgt spid="2">
                                            <p:graphicEl>
                                              <a:chart seriesIdx="-4" categoryIdx="134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1" fill="hold">
                            <p:stCondLst>
                              <p:cond delay="134800"/>
                            </p:stCondLst>
                            <p:childTnLst>
                              <p:par>
                                <p:cTn id="54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4" dur="100"/>
                                        <p:tgtEl>
                                          <p:spTgt spid="2">
                                            <p:graphicEl>
                                              <a:chart seriesIdx="-4" categoryIdx="134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5" fill="hold">
                            <p:stCondLst>
                              <p:cond delay="134900"/>
                            </p:stCondLst>
                            <p:childTnLst>
                              <p:par>
                                <p:cTn id="54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4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08" dur="100"/>
                                        <p:tgtEl>
                                          <p:spTgt spid="2">
                                            <p:graphicEl>
                                              <a:chart seriesIdx="-4" categoryIdx="134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9" fill="hold">
                            <p:stCondLst>
                              <p:cond delay="135000"/>
                            </p:stCondLst>
                            <p:childTnLst>
                              <p:par>
                                <p:cTn id="54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2" dur="100"/>
                                        <p:tgtEl>
                                          <p:spTgt spid="2">
                                            <p:graphicEl>
                                              <a:chart seriesIdx="-4" categoryIdx="135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3" fill="hold">
                            <p:stCondLst>
                              <p:cond delay="135100"/>
                            </p:stCondLst>
                            <p:childTnLst>
                              <p:par>
                                <p:cTn id="54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16" dur="100"/>
                                        <p:tgtEl>
                                          <p:spTgt spid="2">
                                            <p:graphicEl>
                                              <a:chart seriesIdx="-4" categoryIdx="135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17" fill="hold">
                            <p:stCondLst>
                              <p:cond delay="135200"/>
                            </p:stCondLst>
                            <p:childTnLst>
                              <p:par>
                                <p:cTn id="54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0" dur="100"/>
                                        <p:tgtEl>
                                          <p:spTgt spid="2">
                                            <p:graphicEl>
                                              <a:chart seriesIdx="-4" categoryIdx="135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1" fill="hold">
                            <p:stCondLst>
                              <p:cond delay="135300"/>
                            </p:stCondLst>
                            <p:childTnLst>
                              <p:par>
                                <p:cTn id="54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4" dur="100"/>
                                        <p:tgtEl>
                                          <p:spTgt spid="2">
                                            <p:graphicEl>
                                              <a:chart seriesIdx="-4" categoryIdx="135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5" fill="hold">
                            <p:stCondLst>
                              <p:cond delay="135400"/>
                            </p:stCondLst>
                            <p:childTnLst>
                              <p:par>
                                <p:cTn id="54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28" dur="100"/>
                                        <p:tgtEl>
                                          <p:spTgt spid="2">
                                            <p:graphicEl>
                                              <a:chart seriesIdx="-4" categoryIdx="135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54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2" dur="100"/>
                                        <p:tgtEl>
                                          <p:spTgt spid="2">
                                            <p:graphicEl>
                                              <a:chart seriesIdx="-4" categoryIdx="135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3" fill="hold">
                            <p:stCondLst>
                              <p:cond delay="135600"/>
                            </p:stCondLst>
                            <p:childTnLst>
                              <p:par>
                                <p:cTn id="54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36" dur="100"/>
                                        <p:tgtEl>
                                          <p:spTgt spid="2">
                                            <p:graphicEl>
                                              <a:chart seriesIdx="-4" categoryIdx="135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7" fill="hold">
                            <p:stCondLst>
                              <p:cond delay="135700"/>
                            </p:stCondLst>
                            <p:childTnLst>
                              <p:par>
                                <p:cTn id="54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0" dur="100"/>
                                        <p:tgtEl>
                                          <p:spTgt spid="2">
                                            <p:graphicEl>
                                              <a:chart seriesIdx="-4" categoryIdx="135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1" fill="hold">
                            <p:stCondLst>
                              <p:cond delay="135800"/>
                            </p:stCondLst>
                            <p:childTnLst>
                              <p:par>
                                <p:cTn id="54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4" dur="100"/>
                                        <p:tgtEl>
                                          <p:spTgt spid="2">
                                            <p:graphicEl>
                                              <a:chart seriesIdx="-4" categoryIdx="135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5" fill="hold">
                            <p:stCondLst>
                              <p:cond delay="135900"/>
                            </p:stCondLst>
                            <p:childTnLst>
                              <p:par>
                                <p:cTn id="54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5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48" dur="100"/>
                                        <p:tgtEl>
                                          <p:spTgt spid="2">
                                            <p:graphicEl>
                                              <a:chart seriesIdx="-4" categoryIdx="135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49" fill="hold">
                            <p:stCondLst>
                              <p:cond delay="136000"/>
                            </p:stCondLst>
                            <p:childTnLst>
                              <p:par>
                                <p:cTn id="54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2" dur="100"/>
                                        <p:tgtEl>
                                          <p:spTgt spid="2">
                                            <p:graphicEl>
                                              <a:chart seriesIdx="-4" categoryIdx="136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3" fill="hold">
                            <p:stCondLst>
                              <p:cond delay="136100"/>
                            </p:stCondLst>
                            <p:childTnLst>
                              <p:par>
                                <p:cTn id="54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56" dur="100"/>
                                        <p:tgtEl>
                                          <p:spTgt spid="2">
                                            <p:graphicEl>
                                              <a:chart seriesIdx="-4" categoryIdx="136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7" fill="hold">
                            <p:stCondLst>
                              <p:cond delay="136200"/>
                            </p:stCondLst>
                            <p:childTnLst>
                              <p:par>
                                <p:cTn id="54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0" dur="100"/>
                                        <p:tgtEl>
                                          <p:spTgt spid="2">
                                            <p:graphicEl>
                                              <a:chart seriesIdx="-4" categoryIdx="136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1" fill="hold">
                            <p:stCondLst>
                              <p:cond delay="136300"/>
                            </p:stCondLst>
                            <p:childTnLst>
                              <p:par>
                                <p:cTn id="54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4" dur="100"/>
                                        <p:tgtEl>
                                          <p:spTgt spid="2">
                                            <p:graphicEl>
                                              <a:chart seriesIdx="-4" categoryIdx="136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5" fill="hold">
                            <p:stCondLst>
                              <p:cond delay="136400"/>
                            </p:stCondLst>
                            <p:childTnLst>
                              <p:par>
                                <p:cTn id="54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68" dur="100"/>
                                        <p:tgtEl>
                                          <p:spTgt spid="2">
                                            <p:graphicEl>
                                              <a:chart seriesIdx="-4" categoryIdx="136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54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2" dur="100"/>
                                        <p:tgtEl>
                                          <p:spTgt spid="2">
                                            <p:graphicEl>
                                              <a:chart seriesIdx="-4" categoryIdx="136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3" fill="hold">
                            <p:stCondLst>
                              <p:cond delay="136600"/>
                            </p:stCondLst>
                            <p:childTnLst>
                              <p:par>
                                <p:cTn id="54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76" dur="100"/>
                                        <p:tgtEl>
                                          <p:spTgt spid="2">
                                            <p:graphicEl>
                                              <a:chart seriesIdx="-4" categoryIdx="136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77" fill="hold">
                            <p:stCondLst>
                              <p:cond delay="136700"/>
                            </p:stCondLst>
                            <p:childTnLst>
                              <p:par>
                                <p:cTn id="54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0" dur="100"/>
                                        <p:tgtEl>
                                          <p:spTgt spid="2">
                                            <p:graphicEl>
                                              <a:chart seriesIdx="-4" categoryIdx="136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1" fill="hold">
                            <p:stCondLst>
                              <p:cond delay="136800"/>
                            </p:stCondLst>
                            <p:childTnLst>
                              <p:par>
                                <p:cTn id="54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4" dur="100"/>
                                        <p:tgtEl>
                                          <p:spTgt spid="2">
                                            <p:graphicEl>
                                              <a:chart seriesIdx="-4" categoryIdx="136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5" fill="hold">
                            <p:stCondLst>
                              <p:cond delay="136900"/>
                            </p:stCondLst>
                            <p:childTnLst>
                              <p:par>
                                <p:cTn id="54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6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88" dur="100"/>
                                        <p:tgtEl>
                                          <p:spTgt spid="2">
                                            <p:graphicEl>
                                              <a:chart seriesIdx="-4" categoryIdx="136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9" fill="hold">
                            <p:stCondLst>
                              <p:cond delay="137000"/>
                            </p:stCondLst>
                            <p:childTnLst>
                              <p:par>
                                <p:cTn id="54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37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92" dur="100"/>
                                        <p:tgtEl>
                                          <p:spTgt spid="2">
                                            <p:graphicEl>
                                              <a:chart seriesIdx="-4" categoryIdx="137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The HSC Data Analysis based on NAPLAN gives a similar picture of achievement vs what is Typical to that provided by the Analysis based on School Certificate.</a:t>
            </a:r>
          </a:p>
        </p:txBody>
      </p:sp>
    </p:spTree>
    <p:extLst>
      <p:ext uri="{BB962C8B-B14F-4D97-AF65-F5344CB8AC3E}">
        <p14:creationId xmlns:p14="http://schemas.microsoft.com/office/powerpoint/2010/main" val="202085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4   The </a:t>
            </a:r>
            <a:r>
              <a:rPr lang="en-AU" dirty="0" err="1" smtClean="0"/>
              <a:t>Naplan</a:t>
            </a:r>
            <a:r>
              <a:rPr lang="en-AU" dirty="0" smtClean="0"/>
              <a:t> data used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Choices, reasons for them, and effects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018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13" y="600359"/>
            <a:ext cx="7495682" cy="1280890"/>
          </a:xfrm>
        </p:spPr>
        <p:txBody>
          <a:bodyPr/>
          <a:lstStyle/>
          <a:p>
            <a:r>
              <a:rPr lang="en-AU" dirty="0" smtClean="0"/>
              <a:t>Literacy and Numeracy, 9 &amp; 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Numeracy result is used as a stand-alone mark</a:t>
            </a:r>
          </a:p>
          <a:p>
            <a:r>
              <a:rPr lang="en-AU" dirty="0" smtClean="0"/>
              <a:t>Literacy = (Reading + Writing +(</a:t>
            </a:r>
            <a:r>
              <a:rPr lang="en-AU" dirty="0" err="1" smtClean="0"/>
              <a:t>GrammarPunctuation</a:t>
            </a:r>
            <a:r>
              <a:rPr lang="en-AU" dirty="0" smtClean="0"/>
              <a:t> + Spelling)/2)/3</a:t>
            </a:r>
          </a:p>
          <a:p>
            <a:r>
              <a:rPr lang="en-AU" dirty="0" smtClean="0"/>
              <a:t>Chose Literacy rather than the individual components because:</a:t>
            </a:r>
          </a:p>
          <a:p>
            <a:pPr lvl="1"/>
            <a:r>
              <a:rPr lang="en-AU" dirty="0" smtClean="0"/>
              <a:t>Intuitively meaningful</a:t>
            </a:r>
          </a:p>
          <a:p>
            <a:pPr lvl="1"/>
            <a:r>
              <a:rPr lang="en-AU" dirty="0" smtClean="0"/>
              <a:t>Reduces number of variables, hence helps models to resolve</a:t>
            </a:r>
          </a:p>
          <a:p>
            <a:pPr lvl="1"/>
            <a:r>
              <a:rPr lang="en-AU" dirty="0" smtClean="0"/>
              <a:t>Enables better dealing with missing data</a:t>
            </a:r>
          </a:p>
          <a:p>
            <a:r>
              <a:rPr lang="en-AU" dirty="0" smtClean="0"/>
              <a:t>Surprised to find that Year 7 results still have an independent relationship with HSC</a:t>
            </a:r>
          </a:p>
          <a:p>
            <a:pPr lvl="1"/>
            <a:r>
              <a:rPr lang="en-AU" dirty="0" smtClean="0"/>
              <a:t>Even though it is often small</a:t>
            </a:r>
          </a:p>
          <a:p>
            <a:pPr lvl="1"/>
            <a:r>
              <a:rPr lang="en-AU" dirty="0" smtClean="0"/>
              <a:t>Or sometimes negative – there’s a story there.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44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3938" y="267850"/>
            <a:ext cx="7436306" cy="789054"/>
          </a:xfrm>
        </p:spPr>
        <p:txBody>
          <a:bodyPr/>
          <a:lstStyle/>
          <a:p>
            <a:r>
              <a:rPr lang="en-AU" dirty="0" smtClean="0"/>
              <a:t>Accessing your NAPLAN data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634836"/>
            <a:ext cx="7948159" cy="4918364"/>
          </a:xfrm>
        </p:spPr>
        <p:txBody>
          <a:bodyPr/>
          <a:lstStyle/>
          <a:p>
            <a:r>
              <a:rPr lang="en-AU" dirty="0" smtClean="0"/>
              <a:t>Download Data &gt; All Data</a:t>
            </a:r>
          </a:p>
          <a:p>
            <a:r>
              <a:rPr lang="en-AU" dirty="0" err="1" smtClean="0"/>
              <a:t>oBOSTES</a:t>
            </a:r>
            <a:r>
              <a:rPr lang="en-AU" dirty="0" smtClean="0"/>
              <a:t> had difficulty getting good matches for 2009 Year 7, so you may find some data missing where you can access it through </a:t>
            </a:r>
            <a:r>
              <a:rPr lang="en-AU" dirty="0" err="1" smtClean="0"/>
              <a:t>SmartData</a:t>
            </a:r>
            <a:endParaRPr lang="en-AU" dirty="0" smtClean="0"/>
          </a:p>
          <a:p>
            <a:r>
              <a:rPr lang="en-AU" dirty="0" smtClean="0"/>
              <a:t>Thanks to all Diocesan Officers who were able to do the 2011/2009 data dump to enable the process to start.</a:t>
            </a:r>
          </a:p>
          <a:p>
            <a:r>
              <a:rPr lang="en-AU" dirty="0" smtClean="0"/>
              <a:t>The Missing Data facilities in the Analysis were used this year;  previously, students needed a complete set of SC results to be included.  From this year, values for some missing data could be estimated by relationships within the analysis.  </a:t>
            </a:r>
          </a:p>
          <a:p>
            <a:r>
              <a:rPr lang="en-AU" dirty="0" smtClean="0"/>
              <a:t>As a minimum, some of the Year 9 results were needed.</a:t>
            </a:r>
          </a:p>
          <a:p>
            <a:r>
              <a:rPr lang="en-AU" dirty="0" smtClean="0"/>
              <a:t>The facts that the missing data estimations were used, and that NAPLAN is a national test, meant that a larger rather than smaller percentage of students were included in the 2014 Analysis.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64209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5</a:t>
            </a:r>
            <a:r>
              <a:rPr lang="en-AU" dirty="0" smtClean="0"/>
              <a:t>   Observed effects in the Analysis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Only four so far, but can you see more?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974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Effect #1:  Ellipses are wider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8330" y="1252821"/>
            <a:ext cx="3992732" cy="576262"/>
          </a:xfrm>
        </p:spPr>
        <p:txBody>
          <a:bodyPr/>
          <a:lstStyle/>
          <a:p>
            <a:r>
              <a:rPr lang="en-AU" dirty="0" smtClean="0"/>
              <a:t>2013, on SC</a:t>
            </a:r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7293" t="29658" r="25682" b="23625"/>
          <a:stretch/>
        </p:blipFill>
        <p:spPr>
          <a:xfrm>
            <a:off x="418330" y="1840817"/>
            <a:ext cx="4226154" cy="410940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4337" y="1252821"/>
            <a:ext cx="3999001" cy="576262"/>
          </a:xfrm>
        </p:spPr>
        <p:txBody>
          <a:bodyPr/>
          <a:lstStyle/>
          <a:p>
            <a:r>
              <a:rPr lang="en-AU" dirty="0" smtClean="0"/>
              <a:t>2014, on NAPLAN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2"/>
          <a:srcRect l="13567" t="29766" r="61321" b="23997"/>
          <a:stretch/>
        </p:blipFill>
        <p:spPr>
          <a:xfrm>
            <a:off x="4934580" y="1840817"/>
            <a:ext cx="3962629" cy="40445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2436" y="6062152"/>
            <a:ext cx="628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Slightly weaker model  &gt;  Slightly larger uncertainties   &gt;  Slightly wider ellipses</a:t>
            </a:r>
          </a:p>
        </p:txBody>
      </p:sp>
    </p:spTree>
    <p:extLst>
      <p:ext uri="{BB962C8B-B14F-4D97-AF65-F5344CB8AC3E}">
        <p14:creationId xmlns:p14="http://schemas.microsoft.com/office/powerpoint/2010/main" val="329521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1   The same story….	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</a:t>
            </a:r>
            <a:r>
              <a:rPr lang="en-AU" dirty="0" smtClean="0"/>
              <a:t>ith some tweaks.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7308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176" y="291603"/>
            <a:ext cx="7696410" cy="157611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Effect #2:  Decrease in the number of out-of-range-of-Typical 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026" y="1583260"/>
            <a:ext cx="7935974" cy="3643747"/>
          </a:xfrm>
        </p:spPr>
        <p:txBody>
          <a:bodyPr>
            <a:normAutofit/>
          </a:bodyPr>
          <a:lstStyle/>
          <a:p>
            <a:r>
              <a:rPr lang="en-AU" dirty="0" smtClean="0"/>
              <a:t>In 2013, across all courses done with a SC base, there were:</a:t>
            </a:r>
          </a:p>
          <a:p>
            <a:pPr lvl="1"/>
            <a:r>
              <a:rPr lang="en-AU" dirty="0" smtClean="0"/>
              <a:t>331 “Achievement Above Typical Range” results</a:t>
            </a:r>
          </a:p>
          <a:p>
            <a:pPr lvl="1"/>
            <a:r>
              <a:rPr lang="en-AU" dirty="0" smtClean="0"/>
              <a:t>3001 “In the Typical Range”</a:t>
            </a:r>
          </a:p>
          <a:p>
            <a:pPr lvl="1"/>
            <a:r>
              <a:rPr lang="en-AU" dirty="0" smtClean="0"/>
              <a:t>369 “Below the  Typical Range”</a:t>
            </a:r>
          </a:p>
          <a:p>
            <a:r>
              <a:rPr lang="en-AU" dirty="0" smtClean="0"/>
              <a:t>In 2014, across all courses done with a NAPLAN base, there were:</a:t>
            </a:r>
          </a:p>
          <a:p>
            <a:pPr lvl="1"/>
            <a:r>
              <a:rPr lang="en-AU" dirty="0" smtClean="0"/>
              <a:t>191 “Above typical”</a:t>
            </a:r>
          </a:p>
          <a:p>
            <a:pPr lvl="1"/>
            <a:r>
              <a:rPr lang="en-AU" dirty="0" smtClean="0"/>
              <a:t>3113 “in the Typical Range”</a:t>
            </a:r>
          </a:p>
          <a:p>
            <a:pPr lvl="1"/>
            <a:r>
              <a:rPr lang="en-AU" dirty="0" smtClean="0"/>
              <a:t>179 “Below the Typical Range”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277" y="5934670"/>
            <a:ext cx="6885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Slightly weaker model  &gt;  Slightly larger uncertainties   &gt;  Slightly wider ellipses &gt; more cut the line of Achieved=Typical  &gt;  Fewer out-of-range</a:t>
            </a:r>
          </a:p>
        </p:txBody>
      </p:sp>
    </p:spTree>
    <p:extLst>
      <p:ext uri="{BB962C8B-B14F-4D97-AF65-F5344CB8AC3E}">
        <p14:creationId xmlns:p14="http://schemas.microsoft.com/office/powerpoint/2010/main" val="80738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1176" y="291603"/>
            <a:ext cx="7696410" cy="1576111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Effect #3:  Increase in the ratio between Above and Below Typical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1592404"/>
            <a:ext cx="7612316" cy="3643747"/>
          </a:xfrm>
        </p:spPr>
        <p:txBody>
          <a:bodyPr>
            <a:normAutofit fontScale="92500"/>
          </a:bodyPr>
          <a:lstStyle/>
          <a:p>
            <a:r>
              <a:rPr lang="en-AU" dirty="0" smtClean="0"/>
              <a:t>In 2013, across all courses done with a SC base, there were:</a:t>
            </a:r>
          </a:p>
          <a:p>
            <a:pPr lvl="1"/>
            <a:r>
              <a:rPr lang="en-AU" dirty="0" smtClean="0"/>
              <a:t>331 “Achievement Above Typical Range” results</a:t>
            </a:r>
          </a:p>
          <a:p>
            <a:pPr lvl="1"/>
            <a:r>
              <a:rPr lang="en-AU" dirty="0" smtClean="0"/>
              <a:t>3001 “In the Typical Range”</a:t>
            </a:r>
          </a:p>
          <a:p>
            <a:pPr lvl="1"/>
            <a:r>
              <a:rPr lang="en-AU" dirty="0" smtClean="0"/>
              <a:t>369 “Below the  Typical Range”</a:t>
            </a:r>
          </a:p>
          <a:p>
            <a:pPr lvl="1"/>
            <a:r>
              <a:rPr lang="en-AU" b="1" dirty="0" smtClean="0">
                <a:solidFill>
                  <a:srgbClr val="FF0000"/>
                </a:solidFill>
              </a:rPr>
              <a:t>i.e., 38 </a:t>
            </a:r>
            <a:r>
              <a:rPr lang="en-AU" b="1" u="sng" dirty="0" smtClean="0">
                <a:solidFill>
                  <a:srgbClr val="FF0000"/>
                </a:solidFill>
              </a:rPr>
              <a:t>fewer</a:t>
            </a:r>
            <a:r>
              <a:rPr lang="en-AU" b="1" dirty="0" smtClean="0">
                <a:solidFill>
                  <a:srgbClr val="FF0000"/>
                </a:solidFill>
              </a:rPr>
              <a:t> results above than below</a:t>
            </a:r>
          </a:p>
          <a:p>
            <a:r>
              <a:rPr lang="en-AU" dirty="0" smtClean="0"/>
              <a:t>In 2014, across all courses done with a NAPLAN base, there were:</a:t>
            </a:r>
          </a:p>
          <a:p>
            <a:pPr lvl="1"/>
            <a:r>
              <a:rPr lang="en-AU" dirty="0" smtClean="0"/>
              <a:t>191 “Above typical”</a:t>
            </a:r>
          </a:p>
          <a:p>
            <a:pPr lvl="1"/>
            <a:r>
              <a:rPr lang="en-AU" dirty="0" smtClean="0"/>
              <a:t>3113 “in the Typical Range”</a:t>
            </a:r>
          </a:p>
          <a:p>
            <a:pPr lvl="1"/>
            <a:r>
              <a:rPr lang="en-AU" dirty="0" smtClean="0"/>
              <a:t>179 “Below the Typical Range”</a:t>
            </a:r>
          </a:p>
          <a:p>
            <a:pPr lvl="1"/>
            <a:r>
              <a:rPr lang="en-AU" b="1" dirty="0" smtClean="0">
                <a:solidFill>
                  <a:srgbClr val="FF0000"/>
                </a:solidFill>
              </a:rPr>
              <a:t>i.e., 12 </a:t>
            </a:r>
            <a:r>
              <a:rPr lang="en-AU" b="1" u="sng" dirty="0" smtClean="0">
                <a:solidFill>
                  <a:srgbClr val="FF0000"/>
                </a:solidFill>
              </a:rPr>
              <a:t>more</a:t>
            </a:r>
            <a:r>
              <a:rPr lang="en-AU" b="1" dirty="0" smtClean="0">
                <a:solidFill>
                  <a:srgbClr val="FF0000"/>
                </a:solidFill>
              </a:rPr>
              <a:t> results above than below.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87277" y="5934670"/>
            <a:ext cx="68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Is this an </a:t>
            </a:r>
            <a:r>
              <a:rPr lang="en-AU" dirty="0" err="1" smtClean="0"/>
              <a:t>artifact</a:t>
            </a:r>
            <a:r>
              <a:rPr lang="en-AU" dirty="0" smtClean="0"/>
              <a:t> of the open-ended nature of the NAPLAN scale?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052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Effect #4:  Small class exclusion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Previously, under SC, classes of about 4 or 5 were the smallest that would model.</a:t>
            </a:r>
          </a:p>
          <a:p>
            <a:r>
              <a:rPr lang="en-AU" dirty="0" smtClean="0"/>
              <a:t>Now, under NAPLAN, classes of about 5 or 6 are the smallest.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795636" y="5264891"/>
            <a:ext cx="6885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Slightly weaker model  &gt;  Slightly larger uncertainties   &gt;  Slightly wider ellipses &gt; </a:t>
            </a:r>
            <a:r>
              <a:rPr lang="en-AU" dirty="0" smtClean="0"/>
              <a:t>more </a:t>
            </a:r>
            <a:r>
              <a:rPr lang="en-AU" smtClean="0"/>
              <a:t>non-significant results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7878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6  Other changes in the 2014 Analysis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Mostly based on user requests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509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670" y="0"/>
            <a:ext cx="7774115" cy="747490"/>
          </a:xfrm>
        </p:spPr>
        <p:txBody>
          <a:bodyPr/>
          <a:lstStyle/>
          <a:p>
            <a:r>
              <a:rPr lang="en-AU" dirty="0" smtClean="0"/>
              <a:t>Other changes 2014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147" y="1134737"/>
            <a:ext cx="8394853" cy="5723263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Two courses have new BOS numbers, so will have only one year appearing on their Trends graphs</a:t>
            </a:r>
          </a:p>
          <a:p>
            <a:pPr lvl="1"/>
            <a:r>
              <a:rPr lang="en-US" dirty="0" smtClean="0"/>
              <a:t>General </a:t>
            </a:r>
            <a:r>
              <a:rPr lang="en-US" dirty="0"/>
              <a:t>Mathematics becomes Mathematics </a:t>
            </a:r>
            <a:r>
              <a:rPr lang="en-US" dirty="0" smtClean="0"/>
              <a:t>General 2 </a:t>
            </a:r>
            <a:r>
              <a:rPr lang="en-US" dirty="0"/>
              <a:t>BDC</a:t>
            </a:r>
          </a:p>
          <a:p>
            <a:pPr lvl="1"/>
            <a:r>
              <a:rPr lang="en-US" dirty="0" smtClean="0"/>
              <a:t>26699 </a:t>
            </a:r>
            <a:r>
              <a:rPr lang="en-US" dirty="0"/>
              <a:t>Information Technology Exam becomes 27399 Information and Digital Technologies </a:t>
            </a:r>
            <a:r>
              <a:rPr lang="en-US" dirty="0" smtClean="0"/>
              <a:t>Exam</a:t>
            </a:r>
          </a:p>
          <a:p>
            <a:r>
              <a:rPr lang="en-US" dirty="0" smtClean="0"/>
              <a:t>Mathematics Extension 2 students now have all band reporting done as Notional Bands</a:t>
            </a:r>
          </a:p>
          <a:p>
            <a:r>
              <a:rPr lang="en-US" dirty="0" smtClean="0"/>
              <a:t>“Typical” has replaced “Expected” as the description of the modeled result</a:t>
            </a:r>
          </a:p>
          <a:p>
            <a:r>
              <a:rPr lang="en-US" dirty="0" smtClean="0"/>
              <a:t>All references to UAI are now gone – we use “TES” because this remains the basis of the ATAR (as it was for both UAI and TER).</a:t>
            </a:r>
          </a:p>
          <a:p>
            <a:r>
              <a:rPr lang="en-US" dirty="0" smtClean="0"/>
              <a:t>The School Summary (</a:t>
            </a:r>
            <a:r>
              <a:rPr lang="en-US" dirty="0" smtClean="0">
                <a:hlinkClick r:id="rId2" action="ppaction://hlinkfile"/>
              </a:rPr>
              <a:t>Numeric Report 4</a:t>
            </a:r>
            <a:r>
              <a:rPr lang="en-US" dirty="0" smtClean="0"/>
              <a:t>) now includes the field “Diff”, which has always been its sorting field.</a:t>
            </a:r>
          </a:p>
          <a:p>
            <a:r>
              <a:rPr lang="en-US" dirty="0" smtClean="0"/>
              <a:t>The meaning of the “</a:t>
            </a:r>
            <a:r>
              <a:rPr lang="en-US" dirty="0" err="1" smtClean="0"/>
              <a:t>Incl</a:t>
            </a:r>
            <a:r>
              <a:rPr lang="en-US" dirty="0" smtClean="0"/>
              <a:t>” figure in the </a:t>
            </a:r>
            <a:r>
              <a:rPr lang="en-US" dirty="0" smtClean="0">
                <a:hlinkClick r:id="rId3" action="ppaction://hlinkfile"/>
              </a:rPr>
              <a:t>Overall School Result </a:t>
            </a:r>
            <a:r>
              <a:rPr lang="en-US" dirty="0" smtClean="0"/>
              <a:t>has changed slightly, to be more accurately a reflection of Graph 3.</a:t>
            </a:r>
          </a:p>
          <a:p>
            <a:r>
              <a:rPr lang="en-US" dirty="0" smtClean="0"/>
              <a:t>Report 8 has been removed.  It was mostly a SC summary, and the NAPLAN equivalents can be gained from Download Data &gt; All Data.</a:t>
            </a:r>
          </a:p>
          <a:p>
            <a:r>
              <a:rPr lang="en-US" dirty="0" smtClean="0"/>
              <a:t>Scatterplot graph names have been reversed to make them consistent.  (Ach vs </a:t>
            </a:r>
            <a:r>
              <a:rPr lang="en-US" dirty="0" err="1" smtClean="0"/>
              <a:t>Typ</a:t>
            </a:r>
            <a:r>
              <a:rPr lang="en-US" dirty="0" smtClean="0"/>
              <a:t>, rather than </a:t>
            </a:r>
            <a:r>
              <a:rPr lang="en-US" dirty="0" err="1" smtClean="0"/>
              <a:t>Typ</a:t>
            </a:r>
            <a:r>
              <a:rPr lang="en-US" dirty="0" smtClean="0"/>
              <a:t> vs Ach.)</a:t>
            </a:r>
            <a:endParaRPr lang="en-US" dirty="0"/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99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973" y="2105083"/>
            <a:ext cx="6984027" cy="2010383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How have our students gone in this HSC course, compared to similar students in other Catholic schools?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971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essential story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8639" y="1578212"/>
            <a:ext cx="2874596" cy="800352"/>
          </a:xfrm>
        </p:spPr>
        <p:txBody>
          <a:bodyPr/>
          <a:lstStyle/>
          <a:p>
            <a:r>
              <a:rPr lang="en-AU" dirty="0" smtClean="0"/>
              <a:t>Using School Certificate	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0600" y="2757820"/>
            <a:ext cx="3655571" cy="3105703"/>
          </a:xfrm>
        </p:spPr>
        <p:txBody>
          <a:bodyPr/>
          <a:lstStyle/>
          <a:p>
            <a:r>
              <a:rPr lang="en-AU" dirty="0" smtClean="0"/>
              <a:t>“How did our students go in this HSC course, compared with similar* students in other Catholic Schools?”</a:t>
            </a:r>
          </a:p>
          <a:p>
            <a:r>
              <a:rPr lang="en-AU" dirty="0" smtClean="0"/>
              <a:t>* - “Similar”:  Gender, SES, prior achievement two years ago.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171" y="1509313"/>
            <a:ext cx="2873239" cy="576262"/>
          </a:xfrm>
        </p:spPr>
        <p:txBody>
          <a:bodyPr/>
          <a:lstStyle/>
          <a:p>
            <a:r>
              <a:rPr lang="en-AU" dirty="0" smtClean="0"/>
              <a:t>Using NAPLAN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171" y="2757820"/>
            <a:ext cx="3645774" cy="4097109"/>
          </a:xfrm>
        </p:spPr>
        <p:txBody>
          <a:bodyPr>
            <a:normAutofit/>
          </a:bodyPr>
          <a:lstStyle/>
          <a:p>
            <a:r>
              <a:rPr lang="en-AU" dirty="0"/>
              <a:t>“How did our students go in this HSC course, compared with </a:t>
            </a:r>
            <a:r>
              <a:rPr lang="en-AU" dirty="0" smtClean="0"/>
              <a:t>similar* </a:t>
            </a:r>
            <a:r>
              <a:rPr lang="en-AU" dirty="0"/>
              <a:t>students in other Catholic Schools?”</a:t>
            </a:r>
          </a:p>
          <a:p>
            <a:r>
              <a:rPr lang="en-AU" dirty="0"/>
              <a:t>* - “Similar”:  Gender, SES, prior achievement </a:t>
            </a:r>
            <a:r>
              <a:rPr lang="en-AU" dirty="0" smtClean="0"/>
              <a:t>over all of secondary school.</a:t>
            </a:r>
          </a:p>
          <a:p>
            <a:r>
              <a:rPr lang="en-AU" dirty="0" smtClean="0"/>
              <a:t>Hence, the tweak on the story:  from a difference created in the last two years of school, to a whole-of-secondary-school effect.</a:t>
            </a:r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626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   How strong a model does NAPLAN give you?...	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… compared to one based on the School Certificate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476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You wouldn’t expect NAPLAN to give you as strong a base, because it’s longer ago…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School Certificate</a:t>
            </a:r>
            <a:endParaRPr lang="en-AU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96371517"/>
              </p:ext>
            </p:extLst>
          </p:nvPr>
        </p:nvGraphicFramePr>
        <p:xfrm>
          <a:off x="636591" y="2971800"/>
          <a:ext cx="4374321" cy="3733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AU" dirty="0" smtClean="0"/>
              <a:t>NAPLAN</a:t>
            </a:r>
            <a:endParaRPr lang="en-AU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14285534"/>
              </p:ext>
            </p:extLst>
          </p:nvPr>
        </p:nvGraphicFramePr>
        <p:xfrm>
          <a:off x="5067491" y="3035808"/>
          <a:ext cx="3957637" cy="363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242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Chart bld="category"/>
        </p:bldSub>
      </p:bldGraphic>
      <p:bldP spid="5" grpId="0" build="p"/>
      <p:bldGraphic spid="7" grpId="0">
        <p:bldSub>
          <a:bldChart bld="category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400" dirty="0"/>
              <a:t>NAPLAN gives a somewhat (14%) weaker base </a:t>
            </a:r>
            <a:r>
              <a:rPr lang="en-AU" sz="2400" dirty="0" smtClean="0"/>
              <a:t>(than SC) for </a:t>
            </a:r>
            <a:r>
              <a:rPr lang="en-AU" sz="2400" dirty="0"/>
              <a:t>Analysis, but it is still quite statistically adequate to frame useful questions about teaching and learning – particularly when these can be in a whole-of-secondary perspective.</a:t>
            </a:r>
          </a:p>
        </p:txBody>
      </p:sp>
    </p:spTree>
    <p:extLst>
      <p:ext uri="{BB962C8B-B14F-4D97-AF65-F5344CB8AC3E}">
        <p14:creationId xmlns:p14="http://schemas.microsoft.com/office/powerpoint/2010/main" val="87605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3   How does the NAPLAN base compare with SC in the Analysis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unique position of the 2013 cohort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6804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63305" y="428020"/>
            <a:ext cx="25941" cy="601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72514" y="6342434"/>
            <a:ext cx="640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17906" y="492869"/>
            <a:ext cx="5791200" cy="59209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1347285" y="282102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Achieved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6156" y="641377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Typical</a:t>
            </a:r>
          </a:p>
        </p:txBody>
      </p:sp>
      <p:sp>
        <p:nvSpPr>
          <p:cNvPr id="10" name="Oval 9"/>
          <p:cNvSpPr/>
          <p:nvPr/>
        </p:nvSpPr>
        <p:spPr>
          <a:xfrm>
            <a:off x="4208834" y="2107663"/>
            <a:ext cx="622570" cy="89802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20122" y="2556673"/>
            <a:ext cx="778213" cy="70533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600" y="57390"/>
            <a:ext cx="56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Investigate a standard-form Primary Analysis….</a:t>
            </a:r>
          </a:p>
        </p:txBody>
      </p:sp>
      <p:sp>
        <p:nvSpPr>
          <p:cNvPr id="14" name="Freeform 13"/>
          <p:cNvSpPr/>
          <p:nvPr/>
        </p:nvSpPr>
        <p:spPr>
          <a:xfrm>
            <a:off x="4876802" y="1453369"/>
            <a:ext cx="597655" cy="1467949"/>
          </a:xfrm>
          <a:custGeom>
            <a:avLst/>
            <a:gdLst>
              <a:gd name="connsiteX0" fmla="*/ 155854 w 597655"/>
              <a:gd name="connsiteY0" fmla="*/ 0 h 1467949"/>
              <a:gd name="connsiteX1" fmla="*/ 596841 w 597655"/>
              <a:gd name="connsiteY1" fmla="*/ 551234 h 1467949"/>
              <a:gd name="connsiteX2" fmla="*/ 58577 w 597655"/>
              <a:gd name="connsiteY2" fmla="*/ 1374843 h 1467949"/>
              <a:gd name="connsiteX3" fmla="*/ 39122 w 597655"/>
              <a:gd name="connsiteY3" fmla="*/ 1413754 h 14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655" h="1467949">
                <a:moveTo>
                  <a:pt x="155854" y="0"/>
                </a:moveTo>
                <a:cubicBezTo>
                  <a:pt x="384454" y="161046"/>
                  <a:pt x="613054" y="322093"/>
                  <a:pt x="596841" y="551234"/>
                </a:cubicBezTo>
                <a:cubicBezTo>
                  <a:pt x="580628" y="780375"/>
                  <a:pt x="151530" y="1231090"/>
                  <a:pt x="58577" y="1374843"/>
                </a:cubicBezTo>
                <a:cubicBezTo>
                  <a:pt x="-34376" y="1518596"/>
                  <a:pt x="2373" y="1466175"/>
                  <a:pt x="39122" y="1413754"/>
                </a:cubicBezTo>
              </a:path>
            </a:pathLst>
          </a:custGeom>
          <a:noFill/>
          <a:ln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2588077" y="573862"/>
            <a:ext cx="3443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This distance is the key variable, “</a:t>
            </a:r>
            <a:r>
              <a:rPr lang="en-AU" sz="1400" b="1" dirty="0" err="1">
                <a:solidFill>
                  <a:schemeClr val="accent1"/>
                </a:solidFill>
              </a:rPr>
              <a:t>MnDiff</a:t>
            </a:r>
            <a:r>
              <a:rPr lang="en-AU" sz="1400" dirty="0"/>
              <a:t>”, showing the difference between the position of the ellipse and the Achieved = Typical line.</a:t>
            </a:r>
          </a:p>
        </p:txBody>
      </p:sp>
      <p:sp>
        <p:nvSpPr>
          <p:cNvPr id="16" name="Oval 15"/>
          <p:cNvSpPr/>
          <p:nvPr/>
        </p:nvSpPr>
        <p:spPr>
          <a:xfrm>
            <a:off x="4319588" y="2099638"/>
            <a:ext cx="787682" cy="898027"/>
          </a:xfrm>
          <a:prstGeom prst="ellipse">
            <a:avLst/>
          </a:prstGeom>
          <a:gradFill flip="none" rotWithShape="1">
            <a:gsLst>
              <a:gs pos="0">
                <a:srgbClr val="0070C0">
                  <a:alpha val="78000"/>
                </a:srgbClr>
              </a:gs>
              <a:gs pos="76000">
                <a:schemeClr val="bg1">
                  <a:alpha val="70000"/>
                </a:schemeClr>
              </a:gs>
              <a:gs pos="100000">
                <a:schemeClr val="bg1">
                  <a:alpha val="5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737767" y="2523983"/>
            <a:ext cx="664973" cy="633705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47057" y="3514367"/>
            <a:ext cx="3443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Our question becomes, “How similar are the values of </a:t>
            </a:r>
            <a:r>
              <a:rPr lang="en-AU" sz="1400" dirty="0" err="1"/>
              <a:t>MnDiffNap</a:t>
            </a:r>
            <a:r>
              <a:rPr lang="en-AU" sz="1400" dirty="0"/>
              <a:t> (calculated using NAPLAN as the base) to </a:t>
            </a:r>
            <a:r>
              <a:rPr lang="en-AU" sz="1400" dirty="0" err="1"/>
              <a:t>MnDiffSC</a:t>
            </a:r>
            <a:r>
              <a:rPr lang="en-AU" sz="1400" dirty="0"/>
              <a:t>?”</a:t>
            </a:r>
          </a:p>
        </p:txBody>
      </p:sp>
      <p:sp>
        <p:nvSpPr>
          <p:cNvPr id="21" name="Freeform 20"/>
          <p:cNvSpPr/>
          <p:nvPr/>
        </p:nvSpPr>
        <p:spPr>
          <a:xfrm>
            <a:off x="4433437" y="2914187"/>
            <a:ext cx="2835464" cy="2267415"/>
          </a:xfrm>
          <a:custGeom>
            <a:avLst/>
            <a:gdLst>
              <a:gd name="connsiteX0" fmla="*/ 3156826 w 3156826"/>
              <a:gd name="connsiteY0" fmla="*/ 1077952 h 1592652"/>
              <a:gd name="connsiteX1" fmla="*/ 837373 w 3156826"/>
              <a:gd name="connsiteY1" fmla="*/ 1590908 h 1592652"/>
              <a:gd name="connsiteX2" fmla="*/ 12183 w 3156826"/>
              <a:gd name="connsiteY2" fmla="*/ 921835 h 1592652"/>
              <a:gd name="connsiteX3" fmla="*/ 421061 w 3156826"/>
              <a:gd name="connsiteY3" fmla="*/ 0 h 1592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56826" h="1592652">
                <a:moveTo>
                  <a:pt x="3156826" y="1077952"/>
                </a:moveTo>
                <a:cubicBezTo>
                  <a:pt x="2259153" y="1347439"/>
                  <a:pt x="1361480" y="1616927"/>
                  <a:pt x="837373" y="1590908"/>
                </a:cubicBezTo>
                <a:cubicBezTo>
                  <a:pt x="313266" y="1564889"/>
                  <a:pt x="81568" y="1186986"/>
                  <a:pt x="12183" y="921835"/>
                </a:cubicBezTo>
                <a:cubicBezTo>
                  <a:pt x="-57202" y="656684"/>
                  <a:pt x="181929" y="328342"/>
                  <a:pt x="421061" y="0"/>
                </a:cubicBezTo>
              </a:path>
            </a:pathLst>
          </a:custGeom>
          <a:noFill/>
          <a:ln w="9525"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Freeform 21"/>
          <p:cNvSpPr/>
          <p:nvPr/>
        </p:nvSpPr>
        <p:spPr>
          <a:xfrm>
            <a:off x="5084959" y="2467865"/>
            <a:ext cx="2905337" cy="1420194"/>
          </a:xfrm>
          <a:custGeom>
            <a:avLst/>
            <a:gdLst>
              <a:gd name="connsiteX0" fmla="*/ 3508917 w 3508917"/>
              <a:gd name="connsiteY0" fmla="*/ 1435062 h 1435062"/>
              <a:gd name="connsiteX1" fmla="*/ 2832410 w 3508917"/>
              <a:gd name="connsiteY1" fmla="*/ 223296 h 1435062"/>
              <a:gd name="connsiteX2" fmla="*/ 862361 w 3508917"/>
              <a:gd name="connsiteY2" fmla="*/ 7706 h 1435062"/>
              <a:gd name="connsiteX3" fmla="*/ 0 w 3508917"/>
              <a:gd name="connsiteY3" fmla="*/ 334808 h 143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917" h="1435062">
                <a:moveTo>
                  <a:pt x="3508917" y="1435062"/>
                </a:moveTo>
                <a:cubicBezTo>
                  <a:pt x="3391210" y="948125"/>
                  <a:pt x="3273503" y="461189"/>
                  <a:pt x="2832410" y="223296"/>
                </a:cubicBezTo>
                <a:cubicBezTo>
                  <a:pt x="2391317" y="-14597"/>
                  <a:pt x="1334429" y="-10879"/>
                  <a:pt x="862361" y="7706"/>
                </a:cubicBezTo>
                <a:cubicBezTo>
                  <a:pt x="390293" y="26291"/>
                  <a:pt x="195146" y="180549"/>
                  <a:pt x="0" y="334808"/>
                </a:cubicBezTo>
              </a:path>
            </a:pathLst>
          </a:custGeom>
          <a:noFill/>
          <a:ln>
            <a:solidFill>
              <a:srgbClr val="0070C0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22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4" grpId="0" animBg="1"/>
      <p:bldP spid="15" grpId="0"/>
      <p:bldP spid="16" grpId="0" animBg="1"/>
      <p:bldP spid="19" grpId="0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263305" y="428020"/>
            <a:ext cx="25941" cy="60181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172514" y="6342434"/>
            <a:ext cx="64072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2217906" y="492869"/>
            <a:ext cx="5791200" cy="59209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>
            <a:off x="1347285" y="2821022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Achieved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76156" y="641377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Typical</a:t>
            </a:r>
          </a:p>
        </p:txBody>
      </p:sp>
      <p:sp>
        <p:nvSpPr>
          <p:cNvPr id="10" name="Oval 9"/>
          <p:cNvSpPr/>
          <p:nvPr/>
        </p:nvSpPr>
        <p:spPr>
          <a:xfrm>
            <a:off x="4208834" y="2107663"/>
            <a:ext cx="622570" cy="898027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20122" y="2556673"/>
            <a:ext cx="778213" cy="705336"/>
          </a:xfrm>
          <a:prstGeom prst="straightConnector1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6600" y="57390"/>
            <a:ext cx="561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accent1"/>
                </a:solidFill>
              </a:rPr>
              <a:t>Investigate a standard-form Primary Analysis….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88077" y="573862"/>
            <a:ext cx="34435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This distance is the key variable, “</a:t>
            </a:r>
            <a:r>
              <a:rPr lang="en-AU" sz="1400" b="1" dirty="0" err="1">
                <a:solidFill>
                  <a:schemeClr val="accent1"/>
                </a:solidFill>
              </a:rPr>
              <a:t>MnDiff</a:t>
            </a:r>
            <a:r>
              <a:rPr lang="en-AU" sz="1400" dirty="0"/>
              <a:t>”, showing the difference between the position of the ellipse and the Achieved = Typical line.</a:t>
            </a:r>
          </a:p>
        </p:txBody>
      </p:sp>
      <p:sp>
        <p:nvSpPr>
          <p:cNvPr id="16" name="Oval 15"/>
          <p:cNvSpPr/>
          <p:nvPr/>
        </p:nvSpPr>
        <p:spPr>
          <a:xfrm>
            <a:off x="6890791" y="2048792"/>
            <a:ext cx="787682" cy="1015761"/>
          </a:xfrm>
          <a:prstGeom prst="ellipse">
            <a:avLst/>
          </a:prstGeom>
          <a:gradFill flip="none" rotWithShape="1">
            <a:gsLst>
              <a:gs pos="0">
                <a:srgbClr val="0070C0">
                  <a:alpha val="78000"/>
                </a:srgbClr>
              </a:gs>
              <a:gs pos="76000">
                <a:schemeClr val="bg1">
                  <a:alpha val="70000"/>
                </a:schemeClr>
              </a:gs>
              <a:gs pos="100000">
                <a:schemeClr val="bg1">
                  <a:alpha val="5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597834" y="1942015"/>
            <a:ext cx="664973" cy="633705"/>
          </a:xfrm>
          <a:prstGeom prst="straightConnector1">
            <a:avLst/>
          </a:prstGeom>
          <a:ln w="38100">
            <a:solidFill>
              <a:srgbClr val="0070C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01713" y="3370542"/>
            <a:ext cx="324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It is possible of course that the NAPLAN result could look very different to that based on School Certificate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1925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516</TotalTime>
  <Words>1318</Words>
  <Application>Microsoft Office PowerPoint</Application>
  <PresentationFormat>On-screen Show (4:3)</PresentationFormat>
  <Paragraphs>118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Wingdings 3</vt:lpstr>
      <vt:lpstr>Wisp</vt:lpstr>
      <vt:lpstr>HSC Data Analysis</vt:lpstr>
      <vt:lpstr>1   The same story…. </vt:lpstr>
      <vt:lpstr>The essential story</vt:lpstr>
      <vt:lpstr>2   How strong a model does NAPLAN give you?... </vt:lpstr>
      <vt:lpstr>You wouldn’t expect NAPLAN to give you as strong a base, because it’s longer ago…</vt:lpstr>
      <vt:lpstr>Conclusion:</vt:lpstr>
      <vt:lpstr>3   How does the NAPLAN base compare with SC in the Analysis</vt:lpstr>
      <vt:lpstr>PowerPoint Presentation</vt:lpstr>
      <vt:lpstr>PowerPoint Presentation</vt:lpstr>
      <vt:lpstr>PowerPoint Presentation</vt:lpstr>
      <vt:lpstr>PowerPoint Presentation</vt:lpstr>
      <vt:lpstr>Well what did we actually find?</vt:lpstr>
      <vt:lpstr>PowerPoint Presentation</vt:lpstr>
      <vt:lpstr>Conclusion:</vt:lpstr>
      <vt:lpstr>4   The Naplan data used</vt:lpstr>
      <vt:lpstr>Literacy and Numeracy, 9 &amp; 7</vt:lpstr>
      <vt:lpstr>Accessing your NAPLAN data</vt:lpstr>
      <vt:lpstr>5   Observed effects in the Analysis</vt:lpstr>
      <vt:lpstr>Effect #1:  Ellipses are wider</vt:lpstr>
      <vt:lpstr>Effect #2:  Decrease in the number of out-of-range-of-Typical results</vt:lpstr>
      <vt:lpstr>Effect #3:  Increase in the ratio between Above and Below Typical</vt:lpstr>
      <vt:lpstr>Effect #4:  Small class exclusion</vt:lpstr>
      <vt:lpstr>6  Other changes in the 2014 Analysis</vt:lpstr>
      <vt:lpstr>Other changes 2014</vt:lpstr>
      <vt:lpstr>How have our students gone in this HSC course, compared to similar students in other Catholic schools?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HSC</dc:title>
  <dc:creator>John DeCourcy</dc:creator>
  <cp:lastModifiedBy>Sherman Mingo | Crazy Domains</cp:lastModifiedBy>
  <cp:revision>50</cp:revision>
  <cp:lastPrinted>2015-02-04T23:14:09Z</cp:lastPrinted>
  <dcterms:created xsi:type="dcterms:W3CDTF">2015-01-18T22:20:46Z</dcterms:created>
  <dcterms:modified xsi:type="dcterms:W3CDTF">2020-04-27T02:21:18Z</dcterms:modified>
</cp:coreProperties>
</file>